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6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7" r:id="rId6"/>
    <p:sldId id="258" r:id="rId7"/>
    <p:sldId id="260" r:id="rId8"/>
    <p:sldId id="259" r:id="rId9"/>
    <p:sldId id="261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97" autoAdjust="0"/>
    <p:restoredTop sz="94660"/>
  </p:normalViewPr>
  <p:slideViewPr>
    <p:cSldViewPr>
      <p:cViewPr varScale="1">
        <p:scale>
          <a:sx n="95" d="100"/>
          <a:sy n="95" d="100"/>
        </p:scale>
        <p:origin x="96" y="43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6624C2-3EE0-443B-A938-0C95FBF1E55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9A8D70FA-A66E-45E0-9AC5-A5A9470460ED}">
      <dgm:prSet/>
      <dgm:spPr/>
      <dgm:t>
        <a:bodyPr/>
        <a:lstStyle/>
        <a:p>
          <a:r>
            <a:rPr lang="en-US"/>
            <a:t>Choose your special book</a:t>
          </a:r>
        </a:p>
      </dgm:t>
    </dgm:pt>
    <dgm:pt modelId="{CFB53736-8511-4B04-AC0F-3B0C356FF25E}" type="parTrans" cxnId="{2F41B51B-3359-4D33-9CF3-580D7B6F6ED6}">
      <dgm:prSet/>
      <dgm:spPr/>
      <dgm:t>
        <a:bodyPr/>
        <a:lstStyle/>
        <a:p>
          <a:endParaRPr lang="en-US"/>
        </a:p>
      </dgm:t>
    </dgm:pt>
    <dgm:pt modelId="{13033BAC-3C20-44F6-896F-927D973C02B8}" type="sibTrans" cxnId="{2F41B51B-3359-4D33-9CF3-580D7B6F6ED6}">
      <dgm:prSet/>
      <dgm:spPr/>
      <dgm:t>
        <a:bodyPr/>
        <a:lstStyle/>
        <a:p>
          <a:endParaRPr lang="en-US"/>
        </a:p>
      </dgm:t>
    </dgm:pt>
    <dgm:pt modelId="{D79A1434-09EF-41B4-BEA5-53DD7EDE569B}">
      <dgm:prSet/>
      <dgm:spPr/>
      <dgm:t>
        <a:bodyPr/>
        <a:lstStyle/>
        <a:p>
          <a:r>
            <a:rPr lang="en-US"/>
            <a:t>Choose a special time</a:t>
          </a:r>
        </a:p>
      </dgm:t>
    </dgm:pt>
    <dgm:pt modelId="{D2D4A8CA-3C0A-48BB-B887-22BBAFFEDD14}" type="parTrans" cxnId="{708F497E-88E9-4989-A629-AAAD726B9D55}">
      <dgm:prSet/>
      <dgm:spPr/>
      <dgm:t>
        <a:bodyPr/>
        <a:lstStyle/>
        <a:p>
          <a:endParaRPr lang="en-US"/>
        </a:p>
      </dgm:t>
    </dgm:pt>
    <dgm:pt modelId="{AB0D1C1A-6380-4BD3-B613-7F888588BB91}" type="sibTrans" cxnId="{708F497E-88E9-4989-A629-AAAD726B9D55}">
      <dgm:prSet/>
      <dgm:spPr/>
      <dgm:t>
        <a:bodyPr/>
        <a:lstStyle/>
        <a:p>
          <a:endParaRPr lang="en-US"/>
        </a:p>
      </dgm:t>
    </dgm:pt>
    <dgm:pt modelId="{4B970BBD-1487-4A35-B894-A2E2243D0563}">
      <dgm:prSet/>
      <dgm:spPr/>
      <dgm:t>
        <a:bodyPr/>
        <a:lstStyle/>
        <a:p>
          <a:r>
            <a:rPr lang="en-US"/>
            <a:t>Choose a special place</a:t>
          </a:r>
        </a:p>
      </dgm:t>
    </dgm:pt>
    <dgm:pt modelId="{45287559-09D6-496E-8F0D-BD6C994E66BE}" type="parTrans" cxnId="{187EFCDF-2134-4178-BF30-42662405B827}">
      <dgm:prSet/>
      <dgm:spPr/>
      <dgm:t>
        <a:bodyPr/>
        <a:lstStyle/>
        <a:p>
          <a:endParaRPr lang="en-US"/>
        </a:p>
      </dgm:t>
    </dgm:pt>
    <dgm:pt modelId="{3F9D4B9A-5AEB-4626-8CAF-ABBE12F51F1A}" type="sibTrans" cxnId="{187EFCDF-2134-4178-BF30-42662405B827}">
      <dgm:prSet/>
      <dgm:spPr/>
      <dgm:t>
        <a:bodyPr/>
        <a:lstStyle/>
        <a:p>
          <a:endParaRPr lang="en-US"/>
        </a:p>
      </dgm:t>
    </dgm:pt>
    <dgm:pt modelId="{0F6E4717-ADC4-4E86-AF9A-16E4E6C7C77B}" type="pres">
      <dgm:prSet presAssocID="{126624C2-3EE0-443B-A938-0C95FBF1E553}" presName="root" presStyleCnt="0">
        <dgm:presLayoutVars>
          <dgm:dir/>
          <dgm:resizeHandles val="exact"/>
        </dgm:presLayoutVars>
      </dgm:prSet>
      <dgm:spPr/>
    </dgm:pt>
    <dgm:pt modelId="{342069B1-6D99-4D57-9DC9-4EF3AA2670D1}" type="pres">
      <dgm:prSet presAssocID="{9A8D70FA-A66E-45E0-9AC5-A5A9470460ED}" presName="compNode" presStyleCnt="0"/>
      <dgm:spPr/>
    </dgm:pt>
    <dgm:pt modelId="{604B9AAA-7EF5-4A09-8CB8-09EF8A443B21}" type="pres">
      <dgm:prSet presAssocID="{9A8D70FA-A66E-45E0-9AC5-A5A9470460ED}" presName="bgRect" presStyleLbl="bgShp" presStyleIdx="0" presStyleCnt="3"/>
      <dgm:spPr/>
    </dgm:pt>
    <dgm:pt modelId="{6C708C66-F58B-4F21-A6D1-44CC7933858A}" type="pres">
      <dgm:prSet presAssocID="{9A8D70FA-A66E-45E0-9AC5-A5A9470460E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DAF648EE-16BC-4430-A10E-2CF649505E4F}" type="pres">
      <dgm:prSet presAssocID="{9A8D70FA-A66E-45E0-9AC5-A5A9470460ED}" presName="spaceRect" presStyleCnt="0"/>
      <dgm:spPr/>
    </dgm:pt>
    <dgm:pt modelId="{952E0706-DB32-4DB8-99E6-85A36E030C3C}" type="pres">
      <dgm:prSet presAssocID="{9A8D70FA-A66E-45E0-9AC5-A5A9470460ED}" presName="parTx" presStyleLbl="revTx" presStyleIdx="0" presStyleCnt="3">
        <dgm:presLayoutVars>
          <dgm:chMax val="0"/>
          <dgm:chPref val="0"/>
        </dgm:presLayoutVars>
      </dgm:prSet>
      <dgm:spPr/>
    </dgm:pt>
    <dgm:pt modelId="{1CFE6E84-2605-4FC5-9AF1-7E1E21C1219A}" type="pres">
      <dgm:prSet presAssocID="{13033BAC-3C20-44F6-896F-927D973C02B8}" presName="sibTrans" presStyleCnt="0"/>
      <dgm:spPr/>
    </dgm:pt>
    <dgm:pt modelId="{D35D4BA7-20D9-4CEB-BF2F-0BCA89DC4E97}" type="pres">
      <dgm:prSet presAssocID="{D79A1434-09EF-41B4-BEA5-53DD7EDE569B}" presName="compNode" presStyleCnt="0"/>
      <dgm:spPr/>
    </dgm:pt>
    <dgm:pt modelId="{18033F2E-68C6-41A2-9980-5869EA58DD3A}" type="pres">
      <dgm:prSet presAssocID="{D79A1434-09EF-41B4-BEA5-53DD7EDE569B}" presName="bgRect" presStyleLbl="bgShp" presStyleIdx="1" presStyleCnt="3"/>
      <dgm:spPr/>
    </dgm:pt>
    <dgm:pt modelId="{FEBED07D-A57D-41C2-AD89-5B575AD33757}" type="pres">
      <dgm:prSet presAssocID="{D79A1434-09EF-41B4-BEA5-53DD7EDE569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mall paint brush"/>
        </a:ext>
      </dgm:extLst>
    </dgm:pt>
    <dgm:pt modelId="{71C4A8ED-66CE-4942-821A-57BB1F8DE252}" type="pres">
      <dgm:prSet presAssocID="{D79A1434-09EF-41B4-BEA5-53DD7EDE569B}" presName="spaceRect" presStyleCnt="0"/>
      <dgm:spPr/>
    </dgm:pt>
    <dgm:pt modelId="{19EB6930-DEBE-4A2E-986E-96C094D4AE30}" type="pres">
      <dgm:prSet presAssocID="{D79A1434-09EF-41B4-BEA5-53DD7EDE569B}" presName="parTx" presStyleLbl="revTx" presStyleIdx="1" presStyleCnt="3">
        <dgm:presLayoutVars>
          <dgm:chMax val="0"/>
          <dgm:chPref val="0"/>
        </dgm:presLayoutVars>
      </dgm:prSet>
      <dgm:spPr/>
    </dgm:pt>
    <dgm:pt modelId="{5418C0C2-3471-4F72-9170-22A27A72B0E8}" type="pres">
      <dgm:prSet presAssocID="{AB0D1C1A-6380-4BD3-B613-7F888588BB91}" presName="sibTrans" presStyleCnt="0"/>
      <dgm:spPr/>
    </dgm:pt>
    <dgm:pt modelId="{972EB129-2582-4763-A944-818D913D559B}" type="pres">
      <dgm:prSet presAssocID="{4B970BBD-1487-4A35-B894-A2E2243D0563}" presName="compNode" presStyleCnt="0"/>
      <dgm:spPr/>
    </dgm:pt>
    <dgm:pt modelId="{16D17627-E791-41F1-9DDC-71DCFEC22429}" type="pres">
      <dgm:prSet presAssocID="{4B970BBD-1487-4A35-B894-A2E2243D0563}" presName="bgRect" presStyleLbl="bgShp" presStyleIdx="2" presStyleCnt="3"/>
      <dgm:spPr/>
    </dgm:pt>
    <dgm:pt modelId="{F7BEC7E2-5615-4C08-ABD4-AD7BB8B9D202}" type="pres">
      <dgm:prSet presAssocID="{4B970BBD-1487-4A35-B894-A2E2243D0563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rker"/>
        </a:ext>
      </dgm:extLst>
    </dgm:pt>
    <dgm:pt modelId="{CF086B9E-4697-4B7B-88B2-8CCB2D37C56D}" type="pres">
      <dgm:prSet presAssocID="{4B970BBD-1487-4A35-B894-A2E2243D0563}" presName="spaceRect" presStyleCnt="0"/>
      <dgm:spPr/>
    </dgm:pt>
    <dgm:pt modelId="{E7F52A8E-418E-437B-A479-364FAFB2A8D5}" type="pres">
      <dgm:prSet presAssocID="{4B970BBD-1487-4A35-B894-A2E2243D0563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97432102-065F-4FEA-AB03-AB0A071663BD}" type="presOf" srcId="{126624C2-3EE0-443B-A938-0C95FBF1E553}" destId="{0F6E4717-ADC4-4E86-AF9A-16E4E6C7C77B}" srcOrd="0" destOrd="0" presId="urn:microsoft.com/office/officeart/2018/2/layout/IconVerticalSolidList"/>
    <dgm:cxn modelId="{2F41B51B-3359-4D33-9CF3-580D7B6F6ED6}" srcId="{126624C2-3EE0-443B-A938-0C95FBF1E553}" destId="{9A8D70FA-A66E-45E0-9AC5-A5A9470460ED}" srcOrd="0" destOrd="0" parTransId="{CFB53736-8511-4B04-AC0F-3B0C356FF25E}" sibTransId="{13033BAC-3C20-44F6-896F-927D973C02B8}"/>
    <dgm:cxn modelId="{F576667D-E0A7-4D9F-A472-BC9361D7B2DA}" type="presOf" srcId="{D79A1434-09EF-41B4-BEA5-53DD7EDE569B}" destId="{19EB6930-DEBE-4A2E-986E-96C094D4AE30}" srcOrd="0" destOrd="0" presId="urn:microsoft.com/office/officeart/2018/2/layout/IconVerticalSolidList"/>
    <dgm:cxn modelId="{708F497E-88E9-4989-A629-AAAD726B9D55}" srcId="{126624C2-3EE0-443B-A938-0C95FBF1E553}" destId="{D79A1434-09EF-41B4-BEA5-53DD7EDE569B}" srcOrd="1" destOrd="0" parTransId="{D2D4A8CA-3C0A-48BB-B887-22BBAFFEDD14}" sibTransId="{AB0D1C1A-6380-4BD3-B613-7F888588BB91}"/>
    <dgm:cxn modelId="{C60286A3-1B77-463F-899A-B5A52CC5E9DD}" type="presOf" srcId="{9A8D70FA-A66E-45E0-9AC5-A5A9470460ED}" destId="{952E0706-DB32-4DB8-99E6-85A36E030C3C}" srcOrd="0" destOrd="0" presId="urn:microsoft.com/office/officeart/2018/2/layout/IconVerticalSolidList"/>
    <dgm:cxn modelId="{187EFCDF-2134-4178-BF30-42662405B827}" srcId="{126624C2-3EE0-443B-A938-0C95FBF1E553}" destId="{4B970BBD-1487-4A35-B894-A2E2243D0563}" srcOrd="2" destOrd="0" parTransId="{45287559-09D6-496E-8F0D-BD6C994E66BE}" sibTransId="{3F9D4B9A-5AEB-4626-8CAF-ABBE12F51F1A}"/>
    <dgm:cxn modelId="{087BE1E4-4DEC-483A-B906-F08CD83BCF0C}" type="presOf" srcId="{4B970BBD-1487-4A35-B894-A2E2243D0563}" destId="{E7F52A8E-418E-437B-A479-364FAFB2A8D5}" srcOrd="0" destOrd="0" presId="urn:microsoft.com/office/officeart/2018/2/layout/IconVerticalSolidList"/>
    <dgm:cxn modelId="{C2AE4915-C3FC-4F80-A84A-ECD6BDE00569}" type="presParOf" srcId="{0F6E4717-ADC4-4E86-AF9A-16E4E6C7C77B}" destId="{342069B1-6D99-4D57-9DC9-4EF3AA2670D1}" srcOrd="0" destOrd="0" presId="urn:microsoft.com/office/officeart/2018/2/layout/IconVerticalSolidList"/>
    <dgm:cxn modelId="{F3187A5A-33AE-408B-B279-E3876E3696F9}" type="presParOf" srcId="{342069B1-6D99-4D57-9DC9-4EF3AA2670D1}" destId="{604B9AAA-7EF5-4A09-8CB8-09EF8A443B21}" srcOrd="0" destOrd="0" presId="urn:microsoft.com/office/officeart/2018/2/layout/IconVerticalSolidList"/>
    <dgm:cxn modelId="{C0604B1C-7114-4DF1-8526-11C44760B734}" type="presParOf" srcId="{342069B1-6D99-4D57-9DC9-4EF3AA2670D1}" destId="{6C708C66-F58B-4F21-A6D1-44CC7933858A}" srcOrd="1" destOrd="0" presId="urn:microsoft.com/office/officeart/2018/2/layout/IconVerticalSolidList"/>
    <dgm:cxn modelId="{8DCA1D99-FA4F-46D6-B0A2-E73934DE8943}" type="presParOf" srcId="{342069B1-6D99-4D57-9DC9-4EF3AA2670D1}" destId="{DAF648EE-16BC-4430-A10E-2CF649505E4F}" srcOrd="2" destOrd="0" presId="urn:microsoft.com/office/officeart/2018/2/layout/IconVerticalSolidList"/>
    <dgm:cxn modelId="{11700660-D0F0-4FCC-B15E-58DA63AB1FDA}" type="presParOf" srcId="{342069B1-6D99-4D57-9DC9-4EF3AA2670D1}" destId="{952E0706-DB32-4DB8-99E6-85A36E030C3C}" srcOrd="3" destOrd="0" presId="urn:microsoft.com/office/officeart/2018/2/layout/IconVerticalSolidList"/>
    <dgm:cxn modelId="{529763EF-12D9-4181-A9C5-9FE418A4499D}" type="presParOf" srcId="{0F6E4717-ADC4-4E86-AF9A-16E4E6C7C77B}" destId="{1CFE6E84-2605-4FC5-9AF1-7E1E21C1219A}" srcOrd="1" destOrd="0" presId="urn:microsoft.com/office/officeart/2018/2/layout/IconVerticalSolidList"/>
    <dgm:cxn modelId="{8D0F26D6-E2E7-4023-BA65-C1BCBD054F81}" type="presParOf" srcId="{0F6E4717-ADC4-4E86-AF9A-16E4E6C7C77B}" destId="{D35D4BA7-20D9-4CEB-BF2F-0BCA89DC4E97}" srcOrd="2" destOrd="0" presId="urn:microsoft.com/office/officeart/2018/2/layout/IconVerticalSolidList"/>
    <dgm:cxn modelId="{752785BD-3AF8-48D1-8B70-FB62B970EBFA}" type="presParOf" srcId="{D35D4BA7-20D9-4CEB-BF2F-0BCA89DC4E97}" destId="{18033F2E-68C6-41A2-9980-5869EA58DD3A}" srcOrd="0" destOrd="0" presId="urn:microsoft.com/office/officeart/2018/2/layout/IconVerticalSolidList"/>
    <dgm:cxn modelId="{7A588FD7-BF4C-4AC4-BEBB-060F7FAD3C2B}" type="presParOf" srcId="{D35D4BA7-20D9-4CEB-BF2F-0BCA89DC4E97}" destId="{FEBED07D-A57D-41C2-AD89-5B575AD33757}" srcOrd="1" destOrd="0" presId="urn:microsoft.com/office/officeart/2018/2/layout/IconVerticalSolidList"/>
    <dgm:cxn modelId="{7CDA9ABA-A3BA-49A6-A4D8-113F1BE2B736}" type="presParOf" srcId="{D35D4BA7-20D9-4CEB-BF2F-0BCA89DC4E97}" destId="{71C4A8ED-66CE-4942-821A-57BB1F8DE252}" srcOrd="2" destOrd="0" presId="urn:microsoft.com/office/officeart/2018/2/layout/IconVerticalSolidList"/>
    <dgm:cxn modelId="{C3D2C1D2-7079-438C-8618-4F4789395E22}" type="presParOf" srcId="{D35D4BA7-20D9-4CEB-BF2F-0BCA89DC4E97}" destId="{19EB6930-DEBE-4A2E-986E-96C094D4AE30}" srcOrd="3" destOrd="0" presId="urn:microsoft.com/office/officeart/2018/2/layout/IconVerticalSolidList"/>
    <dgm:cxn modelId="{7CE9CF59-4767-45F7-9653-5878AC0E5F5A}" type="presParOf" srcId="{0F6E4717-ADC4-4E86-AF9A-16E4E6C7C77B}" destId="{5418C0C2-3471-4F72-9170-22A27A72B0E8}" srcOrd="3" destOrd="0" presId="urn:microsoft.com/office/officeart/2018/2/layout/IconVerticalSolidList"/>
    <dgm:cxn modelId="{4E909CD6-55FC-4FCA-98DE-22948FDE840A}" type="presParOf" srcId="{0F6E4717-ADC4-4E86-AF9A-16E4E6C7C77B}" destId="{972EB129-2582-4763-A944-818D913D559B}" srcOrd="4" destOrd="0" presId="urn:microsoft.com/office/officeart/2018/2/layout/IconVerticalSolidList"/>
    <dgm:cxn modelId="{70FA87E0-AB49-4624-85FC-6D6C3537948B}" type="presParOf" srcId="{972EB129-2582-4763-A944-818D913D559B}" destId="{16D17627-E791-41F1-9DDC-71DCFEC22429}" srcOrd="0" destOrd="0" presId="urn:microsoft.com/office/officeart/2018/2/layout/IconVerticalSolidList"/>
    <dgm:cxn modelId="{20E7B1F8-C3F3-4353-98B0-5377DF2F5892}" type="presParOf" srcId="{972EB129-2582-4763-A944-818D913D559B}" destId="{F7BEC7E2-5615-4C08-ABD4-AD7BB8B9D202}" srcOrd="1" destOrd="0" presId="urn:microsoft.com/office/officeart/2018/2/layout/IconVerticalSolidList"/>
    <dgm:cxn modelId="{18D0F07E-EF4B-4FE7-B406-4D7EE1AEBF04}" type="presParOf" srcId="{972EB129-2582-4763-A944-818D913D559B}" destId="{CF086B9E-4697-4B7B-88B2-8CCB2D37C56D}" srcOrd="2" destOrd="0" presId="urn:microsoft.com/office/officeart/2018/2/layout/IconVerticalSolidList"/>
    <dgm:cxn modelId="{3D38B088-A293-44D2-9B62-22C016D3468A}" type="presParOf" srcId="{972EB129-2582-4763-A944-818D913D559B}" destId="{E7F52A8E-418E-437B-A479-364FAFB2A8D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8449F5D-752E-4F3B-98ED-3B0D612939E0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4B67E9D7-7719-4348-A182-CDAAC3F2B211}">
      <dgm:prSet/>
      <dgm:spPr/>
      <dgm:t>
        <a:bodyPr/>
        <a:lstStyle/>
        <a:p>
          <a:r>
            <a:rPr lang="en-US"/>
            <a:t>Ask yourself questions</a:t>
          </a:r>
        </a:p>
      </dgm:t>
    </dgm:pt>
    <dgm:pt modelId="{C5C2933C-B969-44F4-84E4-57391098FB1B}" type="parTrans" cxnId="{814B476B-E111-4E08-95DB-C7EA4B9227BC}">
      <dgm:prSet/>
      <dgm:spPr/>
      <dgm:t>
        <a:bodyPr/>
        <a:lstStyle/>
        <a:p>
          <a:endParaRPr lang="en-US"/>
        </a:p>
      </dgm:t>
    </dgm:pt>
    <dgm:pt modelId="{7286FD29-A9BD-4255-A36E-69F80B4FE5FC}" type="sibTrans" cxnId="{814B476B-E111-4E08-95DB-C7EA4B9227BC}">
      <dgm:prSet/>
      <dgm:spPr/>
      <dgm:t>
        <a:bodyPr/>
        <a:lstStyle/>
        <a:p>
          <a:endParaRPr lang="en-US"/>
        </a:p>
      </dgm:t>
    </dgm:pt>
    <dgm:pt modelId="{632EE02F-DFB7-45D7-A68A-92542766A8F1}">
      <dgm:prSet/>
      <dgm:spPr/>
      <dgm:t>
        <a:bodyPr/>
        <a:lstStyle/>
        <a:p>
          <a:r>
            <a:rPr lang="en-US"/>
            <a:t>How am I feeling right now?</a:t>
          </a:r>
        </a:p>
      </dgm:t>
    </dgm:pt>
    <dgm:pt modelId="{AF0D9725-1F3E-4BB3-AEB5-50306ACB9264}" type="parTrans" cxnId="{C080EDA8-C5D0-4D84-B6CD-7D5010FFAB73}">
      <dgm:prSet/>
      <dgm:spPr/>
      <dgm:t>
        <a:bodyPr/>
        <a:lstStyle/>
        <a:p>
          <a:endParaRPr lang="en-US"/>
        </a:p>
      </dgm:t>
    </dgm:pt>
    <dgm:pt modelId="{A4F01109-864A-4E6A-8CE7-ECCB97298896}" type="sibTrans" cxnId="{C080EDA8-C5D0-4D84-B6CD-7D5010FFAB73}">
      <dgm:prSet/>
      <dgm:spPr/>
      <dgm:t>
        <a:bodyPr/>
        <a:lstStyle/>
        <a:p>
          <a:endParaRPr lang="en-US"/>
        </a:p>
      </dgm:t>
    </dgm:pt>
    <dgm:pt modelId="{7AF9FAF4-4513-42C9-AFF7-1BE9D8B06916}">
      <dgm:prSet/>
      <dgm:spPr/>
      <dgm:t>
        <a:bodyPr/>
        <a:lstStyle/>
        <a:p>
          <a:r>
            <a:rPr lang="en-US"/>
            <a:t>What happened to me today?</a:t>
          </a:r>
        </a:p>
      </dgm:t>
    </dgm:pt>
    <dgm:pt modelId="{C5C7F5AA-E6FD-4568-9E1C-A39C02485879}" type="parTrans" cxnId="{EE280FD9-864F-436D-8619-0A54BB4EDD72}">
      <dgm:prSet/>
      <dgm:spPr/>
      <dgm:t>
        <a:bodyPr/>
        <a:lstStyle/>
        <a:p>
          <a:endParaRPr lang="en-US"/>
        </a:p>
      </dgm:t>
    </dgm:pt>
    <dgm:pt modelId="{06BF0D78-414D-4C68-B47D-FE368C359539}" type="sibTrans" cxnId="{EE280FD9-864F-436D-8619-0A54BB4EDD72}">
      <dgm:prSet/>
      <dgm:spPr/>
      <dgm:t>
        <a:bodyPr/>
        <a:lstStyle/>
        <a:p>
          <a:endParaRPr lang="en-US"/>
        </a:p>
      </dgm:t>
    </dgm:pt>
    <dgm:pt modelId="{59BD7726-4D0D-4837-85ED-2CC1AB0C3F3F}">
      <dgm:prSet/>
      <dgm:spPr/>
      <dgm:t>
        <a:bodyPr/>
        <a:lstStyle/>
        <a:p>
          <a:r>
            <a:rPr lang="en-US"/>
            <a:t>Who are my best friends and why?</a:t>
          </a:r>
        </a:p>
      </dgm:t>
    </dgm:pt>
    <dgm:pt modelId="{570D722B-0526-40CE-816F-224007247F9A}" type="parTrans" cxnId="{E19BABEE-ECD7-4779-9F71-45CE012F1F17}">
      <dgm:prSet/>
      <dgm:spPr/>
      <dgm:t>
        <a:bodyPr/>
        <a:lstStyle/>
        <a:p>
          <a:endParaRPr lang="en-US"/>
        </a:p>
      </dgm:t>
    </dgm:pt>
    <dgm:pt modelId="{2AA114AC-C1EF-4ED1-B6B1-E362B255441C}" type="sibTrans" cxnId="{E19BABEE-ECD7-4779-9F71-45CE012F1F17}">
      <dgm:prSet/>
      <dgm:spPr/>
      <dgm:t>
        <a:bodyPr/>
        <a:lstStyle/>
        <a:p>
          <a:endParaRPr lang="en-US"/>
        </a:p>
      </dgm:t>
    </dgm:pt>
    <dgm:pt modelId="{ED22BDAB-4BF1-4AD7-A66F-7987EF75F6C8}">
      <dgm:prSet/>
      <dgm:spPr/>
      <dgm:t>
        <a:bodyPr/>
        <a:lstStyle/>
        <a:p>
          <a:r>
            <a:rPr lang="en-US"/>
            <a:t>Letters</a:t>
          </a:r>
        </a:p>
      </dgm:t>
    </dgm:pt>
    <dgm:pt modelId="{FA3E0689-D31F-4396-9247-7C32F664AC3B}" type="parTrans" cxnId="{B601E4EF-52BE-4BC5-99F6-72C928FCD669}">
      <dgm:prSet/>
      <dgm:spPr/>
      <dgm:t>
        <a:bodyPr/>
        <a:lstStyle/>
        <a:p>
          <a:endParaRPr lang="en-US"/>
        </a:p>
      </dgm:t>
    </dgm:pt>
    <dgm:pt modelId="{24C8F1C1-8FF5-482C-9A30-486C24C3CEF2}" type="sibTrans" cxnId="{B601E4EF-52BE-4BC5-99F6-72C928FCD669}">
      <dgm:prSet/>
      <dgm:spPr/>
      <dgm:t>
        <a:bodyPr/>
        <a:lstStyle/>
        <a:p>
          <a:endParaRPr lang="en-US"/>
        </a:p>
      </dgm:t>
    </dgm:pt>
    <dgm:pt modelId="{5113D879-96C7-456B-8CDD-F52095829DAE}">
      <dgm:prSet/>
      <dgm:spPr/>
      <dgm:t>
        <a:bodyPr/>
        <a:lstStyle/>
        <a:p>
          <a:r>
            <a:rPr lang="en-US"/>
            <a:t>Short stories and poems</a:t>
          </a:r>
        </a:p>
      </dgm:t>
    </dgm:pt>
    <dgm:pt modelId="{393E7F85-731A-4139-8295-760A3E60A723}" type="parTrans" cxnId="{874A5E77-3F39-4059-AC96-2934155469EE}">
      <dgm:prSet/>
      <dgm:spPr/>
      <dgm:t>
        <a:bodyPr/>
        <a:lstStyle/>
        <a:p>
          <a:endParaRPr lang="en-US"/>
        </a:p>
      </dgm:t>
    </dgm:pt>
    <dgm:pt modelId="{39316823-F371-4578-81D4-A9EC9B8B01F8}" type="sibTrans" cxnId="{874A5E77-3F39-4059-AC96-2934155469EE}">
      <dgm:prSet/>
      <dgm:spPr/>
      <dgm:t>
        <a:bodyPr/>
        <a:lstStyle/>
        <a:p>
          <a:endParaRPr lang="en-US"/>
        </a:p>
      </dgm:t>
    </dgm:pt>
    <dgm:pt modelId="{94800CF6-32E5-4E4D-A22B-EE699CBD71E9}">
      <dgm:prSet/>
      <dgm:spPr/>
      <dgm:t>
        <a:bodyPr/>
        <a:lstStyle/>
        <a:p>
          <a:r>
            <a:rPr lang="en-US"/>
            <a:t>Likes and dislikes</a:t>
          </a:r>
        </a:p>
      </dgm:t>
    </dgm:pt>
    <dgm:pt modelId="{D8C2A630-9CA1-4811-AA9D-78C93126D9FB}" type="parTrans" cxnId="{42DFB4AE-A6E9-4607-830F-80ED786B468B}">
      <dgm:prSet/>
      <dgm:spPr/>
      <dgm:t>
        <a:bodyPr/>
        <a:lstStyle/>
        <a:p>
          <a:endParaRPr lang="en-US"/>
        </a:p>
      </dgm:t>
    </dgm:pt>
    <dgm:pt modelId="{32C728FA-76D6-427A-9EE7-D129393CC72D}" type="sibTrans" cxnId="{42DFB4AE-A6E9-4607-830F-80ED786B468B}">
      <dgm:prSet/>
      <dgm:spPr/>
      <dgm:t>
        <a:bodyPr/>
        <a:lstStyle/>
        <a:p>
          <a:endParaRPr lang="en-US"/>
        </a:p>
      </dgm:t>
    </dgm:pt>
    <dgm:pt modelId="{7C578110-7AD0-41BA-B0E3-DF9F643ED6A0}">
      <dgm:prSet/>
      <dgm:spPr/>
      <dgm:t>
        <a:bodyPr/>
        <a:lstStyle/>
        <a:p>
          <a:r>
            <a:rPr lang="en-US"/>
            <a:t>Dreams</a:t>
          </a:r>
        </a:p>
      </dgm:t>
    </dgm:pt>
    <dgm:pt modelId="{7352E384-1AD2-47CD-981E-947620052A22}" type="parTrans" cxnId="{63EBCA97-89C0-46E7-9394-ECD6A4D5E463}">
      <dgm:prSet/>
      <dgm:spPr/>
      <dgm:t>
        <a:bodyPr/>
        <a:lstStyle/>
        <a:p>
          <a:endParaRPr lang="en-US"/>
        </a:p>
      </dgm:t>
    </dgm:pt>
    <dgm:pt modelId="{4BD5F0B1-2D42-4112-B6FD-61A25E24A156}" type="sibTrans" cxnId="{63EBCA97-89C0-46E7-9394-ECD6A4D5E463}">
      <dgm:prSet/>
      <dgm:spPr/>
      <dgm:t>
        <a:bodyPr/>
        <a:lstStyle/>
        <a:p>
          <a:endParaRPr lang="en-US"/>
        </a:p>
      </dgm:t>
    </dgm:pt>
    <dgm:pt modelId="{7D977B5B-1B50-489D-8666-492622B24959}" type="pres">
      <dgm:prSet presAssocID="{38449F5D-752E-4F3B-98ED-3B0D612939E0}" presName="linear" presStyleCnt="0">
        <dgm:presLayoutVars>
          <dgm:animLvl val="lvl"/>
          <dgm:resizeHandles val="exact"/>
        </dgm:presLayoutVars>
      </dgm:prSet>
      <dgm:spPr/>
    </dgm:pt>
    <dgm:pt modelId="{653DD794-08A8-4140-86BA-F7B2359EEEA4}" type="pres">
      <dgm:prSet presAssocID="{4B67E9D7-7719-4348-A182-CDAAC3F2B211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F562FF74-F415-4314-BC29-7295A3DB6BE5}" type="pres">
      <dgm:prSet presAssocID="{4B67E9D7-7719-4348-A182-CDAAC3F2B211}" presName="childText" presStyleLbl="revTx" presStyleIdx="0" presStyleCnt="1">
        <dgm:presLayoutVars>
          <dgm:bulletEnabled val="1"/>
        </dgm:presLayoutVars>
      </dgm:prSet>
      <dgm:spPr/>
    </dgm:pt>
    <dgm:pt modelId="{927DEE05-945D-4F26-A61B-FA54C578F1CD}" type="pres">
      <dgm:prSet presAssocID="{ED22BDAB-4BF1-4AD7-A66F-7987EF75F6C8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ADC0CAAD-3E1C-4421-9F37-BAA8102BE109}" type="pres">
      <dgm:prSet presAssocID="{24C8F1C1-8FF5-482C-9A30-486C24C3CEF2}" presName="spacer" presStyleCnt="0"/>
      <dgm:spPr/>
    </dgm:pt>
    <dgm:pt modelId="{446F4B88-9B20-4653-811B-30094C66D753}" type="pres">
      <dgm:prSet presAssocID="{5113D879-96C7-456B-8CDD-F52095829DAE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C1D0A540-3C0D-4EF6-92B9-37A84283A879}" type="pres">
      <dgm:prSet presAssocID="{39316823-F371-4578-81D4-A9EC9B8B01F8}" presName="spacer" presStyleCnt="0"/>
      <dgm:spPr/>
    </dgm:pt>
    <dgm:pt modelId="{B0F78A02-5705-4EEE-BD74-52AF0990CEA1}" type="pres">
      <dgm:prSet presAssocID="{94800CF6-32E5-4E4D-A22B-EE699CBD71E9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57BEEB71-FBE6-4136-BACC-29B980A4A493}" type="pres">
      <dgm:prSet presAssocID="{32C728FA-76D6-427A-9EE7-D129393CC72D}" presName="spacer" presStyleCnt="0"/>
      <dgm:spPr/>
    </dgm:pt>
    <dgm:pt modelId="{6F6812BB-60FE-4EF3-A417-80F5C1F2EF70}" type="pres">
      <dgm:prSet presAssocID="{7C578110-7AD0-41BA-B0E3-DF9F643ED6A0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CA6D5F01-9362-4472-8F71-7F79DDAE546E}" type="presOf" srcId="{7AF9FAF4-4513-42C9-AFF7-1BE9D8B06916}" destId="{F562FF74-F415-4314-BC29-7295A3DB6BE5}" srcOrd="0" destOrd="1" presId="urn:microsoft.com/office/officeart/2005/8/layout/vList2"/>
    <dgm:cxn modelId="{FFFAE90C-8A01-451E-A195-AC028411CB74}" type="presOf" srcId="{5113D879-96C7-456B-8CDD-F52095829DAE}" destId="{446F4B88-9B20-4653-811B-30094C66D753}" srcOrd="0" destOrd="0" presId="urn:microsoft.com/office/officeart/2005/8/layout/vList2"/>
    <dgm:cxn modelId="{2199A028-30E2-407A-A9DD-EE87988C2D99}" type="presOf" srcId="{4B67E9D7-7719-4348-A182-CDAAC3F2B211}" destId="{653DD794-08A8-4140-86BA-F7B2359EEEA4}" srcOrd="0" destOrd="0" presId="urn:microsoft.com/office/officeart/2005/8/layout/vList2"/>
    <dgm:cxn modelId="{814B476B-E111-4E08-95DB-C7EA4B9227BC}" srcId="{38449F5D-752E-4F3B-98ED-3B0D612939E0}" destId="{4B67E9D7-7719-4348-A182-CDAAC3F2B211}" srcOrd="0" destOrd="0" parTransId="{C5C2933C-B969-44F4-84E4-57391098FB1B}" sibTransId="{7286FD29-A9BD-4255-A36E-69F80B4FE5FC}"/>
    <dgm:cxn modelId="{533CDD74-8241-443F-BBDF-AE9CCFF6591D}" type="presOf" srcId="{59BD7726-4D0D-4837-85ED-2CC1AB0C3F3F}" destId="{F562FF74-F415-4314-BC29-7295A3DB6BE5}" srcOrd="0" destOrd="2" presId="urn:microsoft.com/office/officeart/2005/8/layout/vList2"/>
    <dgm:cxn modelId="{874A5E77-3F39-4059-AC96-2934155469EE}" srcId="{38449F5D-752E-4F3B-98ED-3B0D612939E0}" destId="{5113D879-96C7-456B-8CDD-F52095829DAE}" srcOrd="2" destOrd="0" parTransId="{393E7F85-731A-4139-8295-760A3E60A723}" sibTransId="{39316823-F371-4578-81D4-A9EC9B8B01F8}"/>
    <dgm:cxn modelId="{80B0257A-1284-41B4-9C2D-27D903991E47}" type="presOf" srcId="{7C578110-7AD0-41BA-B0E3-DF9F643ED6A0}" destId="{6F6812BB-60FE-4EF3-A417-80F5C1F2EF70}" srcOrd="0" destOrd="0" presId="urn:microsoft.com/office/officeart/2005/8/layout/vList2"/>
    <dgm:cxn modelId="{63EBCA97-89C0-46E7-9394-ECD6A4D5E463}" srcId="{38449F5D-752E-4F3B-98ED-3B0D612939E0}" destId="{7C578110-7AD0-41BA-B0E3-DF9F643ED6A0}" srcOrd="4" destOrd="0" parTransId="{7352E384-1AD2-47CD-981E-947620052A22}" sibTransId="{4BD5F0B1-2D42-4112-B6FD-61A25E24A156}"/>
    <dgm:cxn modelId="{841239A3-228D-4F37-933E-7D93F1BCE489}" type="presOf" srcId="{38449F5D-752E-4F3B-98ED-3B0D612939E0}" destId="{7D977B5B-1B50-489D-8666-492622B24959}" srcOrd="0" destOrd="0" presId="urn:microsoft.com/office/officeart/2005/8/layout/vList2"/>
    <dgm:cxn modelId="{C080EDA8-C5D0-4D84-B6CD-7D5010FFAB73}" srcId="{4B67E9D7-7719-4348-A182-CDAAC3F2B211}" destId="{632EE02F-DFB7-45D7-A68A-92542766A8F1}" srcOrd="0" destOrd="0" parTransId="{AF0D9725-1F3E-4BB3-AEB5-50306ACB9264}" sibTransId="{A4F01109-864A-4E6A-8CE7-ECCB97298896}"/>
    <dgm:cxn modelId="{42DFB4AE-A6E9-4607-830F-80ED786B468B}" srcId="{38449F5D-752E-4F3B-98ED-3B0D612939E0}" destId="{94800CF6-32E5-4E4D-A22B-EE699CBD71E9}" srcOrd="3" destOrd="0" parTransId="{D8C2A630-9CA1-4811-AA9D-78C93126D9FB}" sibTransId="{32C728FA-76D6-427A-9EE7-D129393CC72D}"/>
    <dgm:cxn modelId="{5D26A6B0-BE92-42CD-8891-D4F044AB99B7}" type="presOf" srcId="{ED22BDAB-4BF1-4AD7-A66F-7987EF75F6C8}" destId="{927DEE05-945D-4F26-A61B-FA54C578F1CD}" srcOrd="0" destOrd="0" presId="urn:microsoft.com/office/officeart/2005/8/layout/vList2"/>
    <dgm:cxn modelId="{F33B0BC1-123F-4C1C-9897-5C59B5FB7870}" type="presOf" srcId="{94800CF6-32E5-4E4D-A22B-EE699CBD71E9}" destId="{B0F78A02-5705-4EEE-BD74-52AF0990CEA1}" srcOrd="0" destOrd="0" presId="urn:microsoft.com/office/officeart/2005/8/layout/vList2"/>
    <dgm:cxn modelId="{EE280FD9-864F-436D-8619-0A54BB4EDD72}" srcId="{4B67E9D7-7719-4348-A182-CDAAC3F2B211}" destId="{7AF9FAF4-4513-42C9-AFF7-1BE9D8B06916}" srcOrd="1" destOrd="0" parTransId="{C5C7F5AA-E6FD-4568-9E1C-A39C02485879}" sibTransId="{06BF0D78-414D-4C68-B47D-FE368C359539}"/>
    <dgm:cxn modelId="{E19BABEE-ECD7-4779-9F71-45CE012F1F17}" srcId="{4B67E9D7-7719-4348-A182-CDAAC3F2B211}" destId="{59BD7726-4D0D-4837-85ED-2CC1AB0C3F3F}" srcOrd="2" destOrd="0" parTransId="{570D722B-0526-40CE-816F-224007247F9A}" sibTransId="{2AA114AC-C1EF-4ED1-B6B1-E362B255441C}"/>
    <dgm:cxn modelId="{37D6BBEF-CC75-48DC-A38D-E989D7B54BA7}" type="presOf" srcId="{632EE02F-DFB7-45D7-A68A-92542766A8F1}" destId="{F562FF74-F415-4314-BC29-7295A3DB6BE5}" srcOrd="0" destOrd="0" presId="urn:microsoft.com/office/officeart/2005/8/layout/vList2"/>
    <dgm:cxn modelId="{B601E4EF-52BE-4BC5-99F6-72C928FCD669}" srcId="{38449F5D-752E-4F3B-98ED-3B0D612939E0}" destId="{ED22BDAB-4BF1-4AD7-A66F-7987EF75F6C8}" srcOrd="1" destOrd="0" parTransId="{FA3E0689-D31F-4396-9247-7C32F664AC3B}" sibTransId="{24C8F1C1-8FF5-482C-9A30-486C24C3CEF2}"/>
    <dgm:cxn modelId="{9B113E4B-E4D6-4DED-9D2C-B01FB3B44B31}" type="presParOf" srcId="{7D977B5B-1B50-489D-8666-492622B24959}" destId="{653DD794-08A8-4140-86BA-F7B2359EEEA4}" srcOrd="0" destOrd="0" presId="urn:microsoft.com/office/officeart/2005/8/layout/vList2"/>
    <dgm:cxn modelId="{63B10295-3887-4B44-8F0C-2780FDED1BED}" type="presParOf" srcId="{7D977B5B-1B50-489D-8666-492622B24959}" destId="{F562FF74-F415-4314-BC29-7295A3DB6BE5}" srcOrd="1" destOrd="0" presId="urn:microsoft.com/office/officeart/2005/8/layout/vList2"/>
    <dgm:cxn modelId="{C21EDB3D-3195-46FF-8256-360DD77E660F}" type="presParOf" srcId="{7D977B5B-1B50-489D-8666-492622B24959}" destId="{927DEE05-945D-4F26-A61B-FA54C578F1CD}" srcOrd="2" destOrd="0" presId="urn:microsoft.com/office/officeart/2005/8/layout/vList2"/>
    <dgm:cxn modelId="{071639ED-9241-4B2E-AD1E-638F974FF787}" type="presParOf" srcId="{7D977B5B-1B50-489D-8666-492622B24959}" destId="{ADC0CAAD-3E1C-4421-9F37-BAA8102BE109}" srcOrd="3" destOrd="0" presId="urn:microsoft.com/office/officeart/2005/8/layout/vList2"/>
    <dgm:cxn modelId="{BE5DD8F5-740F-4051-B3CE-464DE91E5B2C}" type="presParOf" srcId="{7D977B5B-1B50-489D-8666-492622B24959}" destId="{446F4B88-9B20-4653-811B-30094C66D753}" srcOrd="4" destOrd="0" presId="urn:microsoft.com/office/officeart/2005/8/layout/vList2"/>
    <dgm:cxn modelId="{0685F551-45A8-43CA-955A-AD8BB6CB2B8A}" type="presParOf" srcId="{7D977B5B-1B50-489D-8666-492622B24959}" destId="{C1D0A540-3C0D-4EF6-92B9-37A84283A879}" srcOrd="5" destOrd="0" presId="urn:microsoft.com/office/officeart/2005/8/layout/vList2"/>
    <dgm:cxn modelId="{1CB0799C-09F3-48AF-9C5B-212BA8E332B1}" type="presParOf" srcId="{7D977B5B-1B50-489D-8666-492622B24959}" destId="{B0F78A02-5705-4EEE-BD74-52AF0990CEA1}" srcOrd="6" destOrd="0" presId="urn:microsoft.com/office/officeart/2005/8/layout/vList2"/>
    <dgm:cxn modelId="{67E1AD09-A2E8-40CA-AB49-B350A5E977BF}" type="presParOf" srcId="{7D977B5B-1B50-489D-8666-492622B24959}" destId="{57BEEB71-FBE6-4136-BACC-29B980A4A493}" srcOrd="7" destOrd="0" presId="urn:microsoft.com/office/officeart/2005/8/layout/vList2"/>
    <dgm:cxn modelId="{C77EE58F-D8A5-45DB-97AF-65E441EA2729}" type="presParOf" srcId="{7D977B5B-1B50-489D-8666-492622B24959}" destId="{6F6812BB-60FE-4EF3-A417-80F5C1F2EF70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1039F8-6333-43C6-8ECF-B1B81033EDDA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6B3C384F-0F2C-4481-B516-A4128525044C}">
      <dgm:prSet/>
      <dgm:spPr/>
      <dgm:t>
        <a:bodyPr/>
        <a:lstStyle/>
        <a:p>
          <a:r>
            <a:rPr lang="en-US"/>
            <a:t>Be honest</a:t>
          </a:r>
        </a:p>
      </dgm:t>
    </dgm:pt>
    <dgm:pt modelId="{5800BE65-F8FE-4669-8E2F-4D1E89496BAC}" type="parTrans" cxnId="{B8A3CACE-47A1-4AD9-83C2-B4D2B42CBFA1}">
      <dgm:prSet/>
      <dgm:spPr/>
      <dgm:t>
        <a:bodyPr/>
        <a:lstStyle/>
        <a:p>
          <a:endParaRPr lang="en-US"/>
        </a:p>
      </dgm:t>
    </dgm:pt>
    <dgm:pt modelId="{0C6BA5AB-FBCA-4101-9191-EF5F34F2EB8D}" type="sibTrans" cxnId="{B8A3CACE-47A1-4AD9-83C2-B4D2B42CBFA1}">
      <dgm:prSet phldrT="01" phldr="0"/>
      <dgm:spPr/>
      <dgm:t>
        <a:bodyPr/>
        <a:lstStyle/>
        <a:p>
          <a:r>
            <a:rPr lang="en-US"/>
            <a:t>01</a:t>
          </a:r>
        </a:p>
      </dgm:t>
    </dgm:pt>
    <dgm:pt modelId="{6B6D5F49-E56D-490E-B3A1-38841DB9E8F8}">
      <dgm:prSet/>
      <dgm:spPr/>
      <dgm:t>
        <a:bodyPr/>
        <a:lstStyle/>
        <a:p>
          <a:r>
            <a:rPr lang="en-US"/>
            <a:t>Leave room to make changes</a:t>
          </a:r>
        </a:p>
      </dgm:t>
    </dgm:pt>
    <dgm:pt modelId="{80E49D68-04BA-4754-A1F5-D4C052459F7B}" type="parTrans" cxnId="{8DCFA6B1-2078-4E59-BE37-8DF8F98587D2}">
      <dgm:prSet/>
      <dgm:spPr/>
      <dgm:t>
        <a:bodyPr/>
        <a:lstStyle/>
        <a:p>
          <a:endParaRPr lang="en-US"/>
        </a:p>
      </dgm:t>
    </dgm:pt>
    <dgm:pt modelId="{C4852853-B4AC-4DE1-B70C-AE32CBF9CBAB}" type="sibTrans" cxnId="{8DCFA6B1-2078-4E59-BE37-8DF8F98587D2}">
      <dgm:prSet phldrT="02" phldr="0"/>
      <dgm:spPr/>
      <dgm:t>
        <a:bodyPr/>
        <a:lstStyle/>
        <a:p>
          <a:r>
            <a:rPr lang="en-US"/>
            <a:t>02</a:t>
          </a:r>
        </a:p>
      </dgm:t>
    </dgm:pt>
    <dgm:pt modelId="{F64887B0-1EBA-4C9A-BAB1-7595CAA6540C}">
      <dgm:prSet/>
      <dgm:spPr/>
      <dgm:t>
        <a:bodyPr/>
        <a:lstStyle/>
        <a:p>
          <a:r>
            <a:rPr lang="en-US"/>
            <a:t>Keep it private if you want</a:t>
          </a:r>
        </a:p>
      </dgm:t>
    </dgm:pt>
    <dgm:pt modelId="{7F4CC116-1330-474A-AC76-095C4A6380CD}" type="parTrans" cxnId="{EC6C0158-FB16-4502-8594-070A54522516}">
      <dgm:prSet/>
      <dgm:spPr/>
      <dgm:t>
        <a:bodyPr/>
        <a:lstStyle/>
        <a:p>
          <a:endParaRPr lang="en-US"/>
        </a:p>
      </dgm:t>
    </dgm:pt>
    <dgm:pt modelId="{26D092A3-C273-4E8E-89B4-4329B5F40B0D}" type="sibTrans" cxnId="{EC6C0158-FB16-4502-8594-070A54522516}">
      <dgm:prSet phldrT="03" phldr="0"/>
      <dgm:spPr/>
      <dgm:t>
        <a:bodyPr/>
        <a:lstStyle/>
        <a:p>
          <a:r>
            <a:rPr lang="en-US"/>
            <a:t>03</a:t>
          </a:r>
        </a:p>
      </dgm:t>
    </dgm:pt>
    <dgm:pt modelId="{BA6F8EEE-C5C6-4DB2-B937-81CDAB13B2DE}">
      <dgm:prSet/>
      <dgm:spPr/>
      <dgm:t>
        <a:bodyPr/>
        <a:lstStyle/>
        <a:p>
          <a:r>
            <a:rPr lang="en-US"/>
            <a:t>Date your entries</a:t>
          </a:r>
        </a:p>
      </dgm:t>
    </dgm:pt>
    <dgm:pt modelId="{D859C662-14E2-4E85-BA9C-F3B52648DEEE}" type="parTrans" cxnId="{31A2D0FE-9D00-4CF4-973E-8BA5D5C8C331}">
      <dgm:prSet/>
      <dgm:spPr/>
      <dgm:t>
        <a:bodyPr/>
        <a:lstStyle/>
        <a:p>
          <a:endParaRPr lang="en-US"/>
        </a:p>
      </dgm:t>
    </dgm:pt>
    <dgm:pt modelId="{75B9CBF9-D52B-4048-A72F-742B8AF441D9}" type="sibTrans" cxnId="{31A2D0FE-9D00-4CF4-973E-8BA5D5C8C331}">
      <dgm:prSet phldrT="04" phldr="0"/>
      <dgm:spPr/>
      <dgm:t>
        <a:bodyPr/>
        <a:lstStyle/>
        <a:p>
          <a:r>
            <a:rPr lang="en-US"/>
            <a:t>04</a:t>
          </a:r>
        </a:p>
      </dgm:t>
    </dgm:pt>
    <dgm:pt modelId="{4C6F3E95-F734-4E6B-BF9C-CD7481B75524}" type="pres">
      <dgm:prSet presAssocID="{861039F8-6333-43C6-8ECF-B1B81033EDDA}" presName="Name0" presStyleCnt="0">
        <dgm:presLayoutVars>
          <dgm:animLvl val="lvl"/>
          <dgm:resizeHandles val="exact"/>
        </dgm:presLayoutVars>
      </dgm:prSet>
      <dgm:spPr/>
    </dgm:pt>
    <dgm:pt modelId="{82A9491B-73B7-455C-BFB7-2E9166BEF6E5}" type="pres">
      <dgm:prSet presAssocID="{6B3C384F-0F2C-4481-B516-A4128525044C}" presName="compositeNode" presStyleCnt="0">
        <dgm:presLayoutVars>
          <dgm:bulletEnabled val="1"/>
        </dgm:presLayoutVars>
      </dgm:prSet>
      <dgm:spPr/>
    </dgm:pt>
    <dgm:pt modelId="{025B6762-E171-4A60-AE8D-E8502CC54E87}" type="pres">
      <dgm:prSet presAssocID="{6B3C384F-0F2C-4481-B516-A4128525044C}" presName="bgRect" presStyleLbl="alignNode1" presStyleIdx="0" presStyleCnt="4"/>
      <dgm:spPr/>
    </dgm:pt>
    <dgm:pt modelId="{A8AEFA15-EB66-4C8A-A6A9-2F02AF1DA134}" type="pres">
      <dgm:prSet presAssocID="{0C6BA5AB-FBCA-4101-9191-EF5F34F2EB8D}" presName="sibTransNodeRect" presStyleLbl="alignNode1" presStyleIdx="0" presStyleCnt="4">
        <dgm:presLayoutVars>
          <dgm:chMax val="0"/>
          <dgm:bulletEnabled val="1"/>
        </dgm:presLayoutVars>
      </dgm:prSet>
      <dgm:spPr/>
    </dgm:pt>
    <dgm:pt modelId="{5C675D4D-B8D8-4208-834E-A775F8F1FA2F}" type="pres">
      <dgm:prSet presAssocID="{6B3C384F-0F2C-4481-B516-A4128525044C}" presName="nodeRect" presStyleLbl="alignNode1" presStyleIdx="0" presStyleCnt="4">
        <dgm:presLayoutVars>
          <dgm:bulletEnabled val="1"/>
        </dgm:presLayoutVars>
      </dgm:prSet>
      <dgm:spPr/>
    </dgm:pt>
    <dgm:pt modelId="{ACC189E7-1108-4A8C-8BB0-8BA788366897}" type="pres">
      <dgm:prSet presAssocID="{0C6BA5AB-FBCA-4101-9191-EF5F34F2EB8D}" presName="sibTrans" presStyleCnt="0"/>
      <dgm:spPr/>
    </dgm:pt>
    <dgm:pt modelId="{FC4B13E7-5A91-4A53-A969-358BD4DBE59E}" type="pres">
      <dgm:prSet presAssocID="{6B6D5F49-E56D-490E-B3A1-38841DB9E8F8}" presName="compositeNode" presStyleCnt="0">
        <dgm:presLayoutVars>
          <dgm:bulletEnabled val="1"/>
        </dgm:presLayoutVars>
      </dgm:prSet>
      <dgm:spPr/>
    </dgm:pt>
    <dgm:pt modelId="{51FFE2F3-B6A6-4659-8CE9-D9EC1A2F6EE6}" type="pres">
      <dgm:prSet presAssocID="{6B6D5F49-E56D-490E-B3A1-38841DB9E8F8}" presName="bgRect" presStyleLbl="alignNode1" presStyleIdx="1" presStyleCnt="4"/>
      <dgm:spPr/>
    </dgm:pt>
    <dgm:pt modelId="{09297E1A-237D-4E62-B1BD-460ACABB88DB}" type="pres">
      <dgm:prSet presAssocID="{C4852853-B4AC-4DE1-B70C-AE32CBF9CBAB}" presName="sibTransNodeRect" presStyleLbl="alignNode1" presStyleIdx="1" presStyleCnt="4">
        <dgm:presLayoutVars>
          <dgm:chMax val="0"/>
          <dgm:bulletEnabled val="1"/>
        </dgm:presLayoutVars>
      </dgm:prSet>
      <dgm:spPr/>
    </dgm:pt>
    <dgm:pt modelId="{F2F521B6-5365-4229-82CE-92431FC17753}" type="pres">
      <dgm:prSet presAssocID="{6B6D5F49-E56D-490E-B3A1-38841DB9E8F8}" presName="nodeRect" presStyleLbl="alignNode1" presStyleIdx="1" presStyleCnt="4">
        <dgm:presLayoutVars>
          <dgm:bulletEnabled val="1"/>
        </dgm:presLayoutVars>
      </dgm:prSet>
      <dgm:spPr/>
    </dgm:pt>
    <dgm:pt modelId="{02A3CFD7-49DC-4B9A-8474-259DD5F95881}" type="pres">
      <dgm:prSet presAssocID="{C4852853-B4AC-4DE1-B70C-AE32CBF9CBAB}" presName="sibTrans" presStyleCnt="0"/>
      <dgm:spPr/>
    </dgm:pt>
    <dgm:pt modelId="{425473BF-F78B-4EAB-ADEB-14B654392053}" type="pres">
      <dgm:prSet presAssocID="{F64887B0-1EBA-4C9A-BAB1-7595CAA6540C}" presName="compositeNode" presStyleCnt="0">
        <dgm:presLayoutVars>
          <dgm:bulletEnabled val="1"/>
        </dgm:presLayoutVars>
      </dgm:prSet>
      <dgm:spPr/>
    </dgm:pt>
    <dgm:pt modelId="{F0A7ABC8-40B7-4412-B7E2-0D4FE2BE78E8}" type="pres">
      <dgm:prSet presAssocID="{F64887B0-1EBA-4C9A-BAB1-7595CAA6540C}" presName="bgRect" presStyleLbl="alignNode1" presStyleIdx="2" presStyleCnt="4"/>
      <dgm:spPr/>
    </dgm:pt>
    <dgm:pt modelId="{0D2A4E1D-862E-41FB-800D-4B51B7DAAE75}" type="pres">
      <dgm:prSet presAssocID="{26D092A3-C273-4E8E-89B4-4329B5F40B0D}" presName="sibTransNodeRect" presStyleLbl="alignNode1" presStyleIdx="2" presStyleCnt="4">
        <dgm:presLayoutVars>
          <dgm:chMax val="0"/>
          <dgm:bulletEnabled val="1"/>
        </dgm:presLayoutVars>
      </dgm:prSet>
      <dgm:spPr/>
    </dgm:pt>
    <dgm:pt modelId="{D2C032D1-DCE0-4A16-89BB-63DDDA92EB85}" type="pres">
      <dgm:prSet presAssocID="{F64887B0-1EBA-4C9A-BAB1-7595CAA6540C}" presName="nodeRect" presStyleLbl="alignNode1" presStyleIdx="2" presStyleCnt="4">
        <dgm:presLayoutVars>
          <dgm:bulletEnabled val="1"/>
        </dgm:presLayoutVars>
      </dgm:prSet>
      <dgm:spPr/>
    </dgm:pt>
    <dgm:pt modelId="{E5925C1D-9A42-4770-9FEC-529E70EE74AE}" type="pres">
      <dgm:prSet presAssocID="{26D092A3-C273-4E8E-89B4-4329B5F40B0D}" presName="sibTrans" presStyleCnt="0"/>
      <dgm:spPr/>
    </dgm:pt>
    <dgm:pt modelId="{8287F4B7-59BF-4A92-A0CC-6589A59B0297}" type="pres">
      <dgm:prSet presAssocID="{BA6F8EEE-C5C6-4DB2-B937-81CDAB13B2DE}" presName="compositeNode" presStyleCnt="0">
        <dgm:presLayoutVars>
          <dgm:bulletEnabled val="1"/>
        </dgm:presLayoutVars>
      </dgm:prSet>
      <dgm:spPr/>
    </dgm:pt>
    <dgm:pt modelId="{C30CE048-956B-4AD3-8455-33415E2982D7}" type="pres">
      <dgm:prSet presAssocID="{BA6F8EEE-C5C6-4DB2-B937-81CDAB13B2DE}" presName="bgRect" presStyleLbl="alignNode1" presStyleIdx="3" presStyleCnt="4"/>
      <dgm:spPr/>
    </dgm:pt>
    <dgm:pt modelId="{4A17C32E-936B-445C-A4DC-2A0A558033D7}" type="pres">
      <dgm:prSet presAssocID="{75B9CBF9-D52B-4048-A72F-742B8AF441D9}" presName="sibTransNodeRect" presStyleLbl="alignNode1" presStyleIdx="3" presStyleCnt="4">
        <dgm:presLayoutVars>
          <dgm:chMax val="0"/>
          <dgm:bulletEnabled val="1"/>
        </dgm:presLayoutVars>
      </dgm:prSet>
      <dgm:spPr/>
    </dgm:pt>
    <dgm:pt modelId="{00D94D58-391D-4BDE-B23C-23002A054046}" type="pres">
      <dgm:prSet presAssocID="{BA6F8EEE-C5C6-4DB2-B937-81CDAB13B2DE}" presName="nodeRect" presStyleLbl="alignNode1" presStyleIdx="3" presStyleCnt="4">
        <dgm:presLayoutVars>
          <dgm:bulletEnabled val="1"/>
        </dgm:presLayoutVars>
      </dgm:prSet>
      <dgm:spPr/>
    </dgm:pt>
  </dgm:ptLst>
  <dgm:cxnLst>
    <dgm:cxn modelId="{B42E9815-091A-46A1-9163-C9430DCD62D5}" type="presOf" srcId="{F64887B0-1EBA-4C9A-BAB1-7595CAA6540C}" destId="{F0A7ABC8-40B7-4412-B7E2-0D4FE2BE78E8}" srcOrd="0" destOrd="0" presId="urn:microsoft.com/office/officeart/2016/7/layout/LinearBlockProcessNumbered"/>
    <dgm:cxn modelId="{E3769A19-743B-4608-8A24-1E42F73C9A37}" type="presOf" srcId="{861039F8-6333-43C6-8ECF-B1B81033EDDA}" destId="{4C6F3E95-F734-4E6B-BF9C-CD7481B75524}" srcOrd="0" destOrd="0" presId="urn:microsoft.com/office/officeart/2016/7/layout/LinearBlockProcessNumbered"/>
    <dgm:cxn modelId="{002DD360-40DA-4720-B4BB-C9A8FA999A15}" type="presOf" srcId="{C4852853-B4AC-4DE1-B70C-AE32CBF9CBAB}" destId="{09297E1A-237D-4E62-B1BD-460ACABB88DB}" srcOrd="0" destOrd="0" presId="urn:microsoft.com/office/officeart/2016/7/layout/LinearBlockProcessNumbered"/>
    <dgm:cxn modelId="{8E701266-F20F-441E-B5D3-006D36FC5047}" type="presOf" srcId="{BA6F8EEE-C5C6-4DB2-B937-81CDAB13B2DE}" destId="{00D94D58-391D-4BDE-B23C-23002A054046}" srcOrd="1" destOrd="0" presId="urn:microsoft.com/office/officeart/2016/7/layout/LinearBlockProcessNumbered"/>
    <dgm:cxn modelId="{3DED3356-683D-4CE1-8F43-6E3645B6BBB6}" type="presOf" srcId="{6B3C384F-0F2C-4481-B516-A4128525044C}" destId="{5C675D4D-B8D8-4208-834E-A775F8F1FA2F}" srcOrd="1" destOrd="0" presId="urn:microsoft.com/office/officeart/2016/7/layout/LinearBlockProcessNumbered"/>
    <dgm:cxn modelId="{EC6C0158-FB16-4502-8594-070A54522516}" srcId="{861039F8-6333-43C6-8ECF-B1B81033EDDA}" destId="{F64887B0-1EBA-4C9A-BAB1-7595CAA6540C}" srcOrd="2" destOrd="0" parTransId="{7F4CC116-1330-474A-AC76-095C4A6380CD}" sibTransId="{26D092A3-C273-4E8E-89B4-4329B5F40B0D}"/>
    <dgm:cxn modelId="{EA0FD08F-8129-4D11-B177-5FDE2C3A878B}" type="presOf" srcId="{6B6D5F49-E56D-490E-B3A1-38841DB9E8F8}" destId="{51FFE2F3-B6A6-4659-8CE9-D9EC1A2F6EE6}" srcOrd="0" destOrd="0" presId="urn:microsoft.com/office/officeart/2016/7/layout/LinearBlockProcessNumbered"/>
    <dgm:cxn modelId="{CD170493-60BD-4AF2-871C-73B2C3AF2927}" type="presOf" srcId="{6B6D5F49-E56D-490E-B3A1-38841DB9E8F8}" destId="{F2F521B6-5365-4229-82CE-92431FC17753}" srcOrd="1" destOrd="0" presId="urn:microsoft.com/office/officeart/2016/7/layout/LinearBlockProcessNumbered"/>
    <dgm:cxn modelId="{8DCFA6B1-2078-4E59-BE37-8DF8F98587D2}" srcId="{861039F8-6333-43C6-8ECF-B1B81033EDDA}" destId="{6B6D5F49-E56D-490E-B3A1-38841DB9E8F8}" srcOrd="1" destOrd="0" parTransId="{80E49D68-04BA-4754-A1F5-D4C052459F7B}" sibTransId="{C4852853-B4AC-4DE1-B70C-AE32CBF9CBAB}"/>
    <dgm:cxn modelId="{9780DEB7-455C-437F-AA1C-C44CCF91550B}" type="presOf" srcId="{75B9CBF9-D52B-4048-A72F-742B8AF441D9}" destId="{4A17C32E-936B-445C-A4DC-2A0A558033D7}" srcOrd="0" destOrd="0" presId="urn:microsoft.com/office/officeart/2016/7/layout/LinearBlockProcessNumbered"/>
    <dgm:cxn modelId="{A34657BD-F429-48CA-A338-E1E00E74131F}" type="presOf" srcId="{6B3C384F-0F2C-4481-B516-A4128525044C}" destId="{025B6762-E171-4A60-AE8D-E8502CC54E87}" srcOrd="0" destOrd="0" presId="urn:microsoft.com/office/officeart/2016/7/layout/LinearBlockProcessNumbered"/>
    <dgm:cxn modelId="{B8A3CACE-47A1-4AD9-83C2-B4D2B42CBFA1}" srcId="{861039F8-6333-43C6-8ECF-B1B81033EDDA}" destId="{6B3C384F-0F2C-4481-B516-A4128525044C}" srcOrd="0" destOrd="0" parTransId="{5800BE65-F8FE-4669-8E2F-4D1E89496BAC}" sibTransId="{0C6BA5AB-FBCA-4101-9191-EF5F34F2EB8D}"/>
    <dgm:cxn modelId="{1AD4E5D1-AE95-49AA-98C8-899A10296F59}" type="presOf" srcId="{0C6BA5AB-FBCA-4101-9191-EF5F34F2EB8D}" destId="{A8AEFA15-EB66-4C8A-A6A9-2F02AF1DA134}" srcOrd="0" destOrd="0" presId="urn:microsoft.com/office/officeart/2016/7/layout/LinearBlockProcessNumbered"/>
    <dgm:cxn modelId="{884C74D8-74DA-434A-B7F3-389142EF41D5}" type="presOf" srcId="{BA6F8EEE-C5C6-4DB2-B937-81CDAB13B2DE}" destId="{C30CE048-956B-4AD3-8455-33415E2982D7}" srcOrd="0" destOrd="0" presId="urn:microsoft.com/office/officeart/2016/7/layout/LinearBlockProcessNumbered"/>
    <dgm:cxn modelId="{528337ED-CF04-42FA-823F-4A403CB90CA7}" type="presOf" srcId="{26D092A3-C273-4E8E-89B4-4329B5F40B0D}" destId="{0D2A4E1D-862E-41FB-800D-4B51B7DAAE75}" srcOrd="0" destOrd="0" presId="urn:microsoft.com/office/officeart/2016/7/layout/LinearBlockProcessNumbered"/>
    <dgm:cxn modelId="{B6E32BFC-89F1-4CA6-80AF-31F3AE745D2E}" type="presOf" srcId="{F64887B0-1EBA-4C9A-BAB1-7595CAA6540C}" destId="{D2C032D1-DCE0-4A16-89BB-63DDDA92EB85}" srcOrd="1" destOrd="0" presId="urn:microsoft.com/office/officeart/2016/7/layout/LinearBlockProcessNumbered"/>
    <dgm:cxn modelId="{31A2D0FE-9D00-4CF4-973E-8BA5D5C8C331}" srcId="{861039F8-6333-43C6-8ECF-B1B81033EDDA}" destId="{BA6F8EEE-C5C6-4DB2-B937-81CDAB13B2DE}" srcOrd="3" destOrd="0" parTransId="{D859C662-14E2-4E85-BA9C-F3B52648DEEE}" sibTransId="{75B9CBF9-D52B-4048-A72F-742B8AF441D9}"/>
    <dgm:cxn modelId="{ECF2C7AB-A97C-49B3-8D03-EB3147878BAB}" type="presParOf" srcId="{4C6F3E95-F734-4E6B-BF9C-CD7481B75524}" destId="{82A9491B-73B7-455C-BFB7-2E9166BEF6E5}" srcOrd="0" destOrd="0" presId="urn:microsoft.com/office/officeart/2016/7/layout/LinearBlockProcessNumbered"/>
    <dgm:cxn modelId="{F70D2DA3-98D7-43A5-9859-A1A3AB987D7A}" type="presParOf" srcId="{82A9491B-73B7-455C-BFB7-2E9166BEF6E5}" destId="{025B6762-E171-4A60-AE8D-E8502CC54E87}" srcOrd="0" destOrd="0" presId="urn:microsoft.com/office/officeart/2016/7/layout/LinearBlockProcessNumbered"/>
    <dgm:cxn modelId="{9E51E760-1334-44EC-B3B0-1E4C0ACBEFF6}" type="presParOf" srcId="{82A9491B-73B7-455C-BFB7-2E9166BEF6E5}" destId="{A8AEFA15-EB66-4C8A-A6A9-2F02AF1DA134}" srcOrd="1" destOrd="0" presId="urn:microsoft.com/office/officeart/2016/7/layout/LinearBlockProcessNumbered"/>
    <dgm:cxn modelId="{A9071F4C-C4C1-4EDA-9327-29042250FD2F}" type="presParOf" srcId="{82A9491B-73B7-455C-BFB7-2E9166BEF6E5}" destId="{5C675D4D-B8D8-4208-834E-A775F8F1FA2F}" srcOrd="2" destOrd="0" presId="urn:microsoft.com/office/officeart/2016/7/layout/LinearBlockProcessNumbered"/>
    <dgm:cxn modelId="{3F26C657-7F9E-40D9-A823-27FEF148A7AE}" type="presParOf" srcId="{4C6F3E95-F734-4E6B-BF9C-CD7481B75524}" destId="{ACC189E7-1108-4A8C-8BB0-8BA788366897}" srcOrd="1" destOrd="0" presId="urn:microsoft.com/office/officeart/2016/7/layout/LinearBlockProcessNumbered"/>
    <dgm:cxn modelId="{63AA7CD7-1979-4773-A9F0-76F789ED8491}" type="presParOf" srcId="{4C6F3E95-F734-4E6B-BF9C-CD7481B75524}" destId="{FC4B13E7-5A91-4A53-A969-358BD4DBE59E}" srcOrd="2" destOrd="0" presId="urn:microsoft.com/office/officeart/2016/7/layout/LinearBlockProcessNumbered"/>
    <dgm:cxn modelId="{59C19909-0A1A-474D-8C57-24608A052BA2}" type="presParOf" srcId="{FC4B13E7-5A91-4A53-A969-358BD4DBE59E}" destId="{51FFE2F3-B6A6-4659-8CE9-D9EC1A2F6EE6}" srcOrd="0" destOrd="0" presId="urn:microsoft.com/office/officeart/2016/7/layout/LinearBlockProcessNumbered"/>
    <dgm:cxn modelId="{3D182A88-B484-4335-A3E4-6F4671E99D3C}" type="presParOf" srcId="{FC4B13E7-5A91-4A53-A969-358BD4DBE59E}" destId="{09297E1A-237D-4E62-B1BD-460ACABB88DB}" srcOrd="1" destOrd="0" presId="urn:microsoft.com/office/officeart/2016/7/layout/LinearBlockProcessNumbered"/>
    <dgm:cxn modelId="{9D2874D3-7751-422F-B81E-CFDE257E8D35}" type="presParOf" srcId="{FC4B13E7-5A91-4A53-A969-358BD4DBE59E}" destId="{F2F521B6-5365-4229-82CE-92431FC17753}" srcOrd="2" destOrd="0" presId="urn:microsoft.com/office/officeart/2016/7/layout/LinearBlockProcessNumbered"/>
    <dgm:cxn modelId="{1C2FFD55-8121-4BCE-A8DD-7FA63B0C1500}" type="presParOf" srcId="{4C6F3E95-F734-4E6B-BF9C-CD7481B75524}" destId="{02A3CFD7-49DC-4B9A-8474-259DD5F95881}" srcOrd="3" destOrd="0" presId="urn:microsoft.com/office/officeart/2016/7/layout/LinearBlockProcessNumbered"/>
    <dgm:cxn modelId="{48A8410A-07FD-4FDC-9BA3-00D4678A80BC}" type="presParOf" srcId="{4C6F3E95-F734-4E6B-BF9C-CD7481B75524}" destId="{425473BF-F78B-4EAB-ADEB-14B654392053}" srcOrd="4" destOrd="0" presId="urn:microsoft.com/office/officeart/2016/7/layout/LinearBlockProcessNumbered"/>
    <dgm:cxn modelId="{6D05436F-F275-427A-AE0E-907F5A1461D1}" type="presParOf" srcId="{425473BF-F78B-4EAB-ADEB-14B654392053}" destId="{F0A7ABC8-40B7-4412-B7E2-0D4FE2BE78E8}" srcOrd="0" destOrd="0" presId="urn:microsoft.com/office/officeart/2016/7/layout/LinearBlockProcessNumbered"/>
    <dgm:cxn modelId="{BA9B53F5-8720-4E5A-BFBA-F9A016F5585C}" type="presParOf" srcId="{425473BF-F78B-4EAB-ADEB-14B654392053}" destId="{0D2A4E1D-862E-41FB-800D-4B51B7DAAE75}" srcOrd="1" destOrd="0" presId="urn:microsoft.com/office/officeart/2016/7/layout/LinearBlockProcessNumbered"/>
    <dgm:cxn modelId="{2CC16CD1-1412-415D-AA69-98D7729AFD52}" type="presParOf" srcId="{425473BF-F78B-4EAB-ADEB-14B654392053}" destId="{D2C032D1-DCE0-4A16-89BB-63DDDA92EB85}" srcOrd="2" destOrd="0" presId="urn:microsoft.com/office/officeart/2016/7/layout/LinearBlockProcessNumbered"/>
    <dgm:cxn modelId="{7E882D27-9884-4B7B-A524-44AC4C6B906C}" type="presParOf" srcId="{4C6F3E95-F734-4E6B-BF9C-CD7481B75524}" destId="{E5925C1D-9A42-4770-9FEC-529E70EE74AE}" srcOrd="5" destOrd="0" presId="urn:microsoft.com/office/officeart/2016/7/layout/LinearBlockProcessNumbered"/>
    <dgm:cxn modelId="{8E75656C-59DF-4B36-89FE-F5E63BBF8477}" type="presParOf" srcId="{4C6F3E95-F734-4E6B-BF9C-CD7481B75524}" destId="{8287F4B7-59BF-4A92-A0CC-6589A59B0297}" srcOrd="6" destOrd="0" presId="urn:microsoft.com/office/officeart/2016/7/layout/LinearBlockProcessNumbered"/>
    <dgm:cxn modelId="{C898842D-CCC7-479E-969E-25BF5DDFFE22}" type="presParOf" srcId="{8287F4B7-59BF-4A92-A0CC-6589A59B0297}" destId="{C30CE048-956B-4AD3-8455-33415E2982D7}" srcOrd="0" destOrd="0" presId="urn:microsoft.com/office/officeart/2016/7/layout/LinearBlockProcessNumbered"/>
    <dgm:cxn modelId="{91CC65E3-7CDE-466F-8CC6-81458E270DFF}" type="presParOf" srcId="{8287F4B7-59BF-4A92-A0CC-6589A59B0297}" destId="{4A17C32E-936B-445C-A4DC-2A0A558033D7}" srcOrd="1" destOrd="0" presId="urn:microsoft.com/office/officeart/2016/7/layout/LinearBlockProcessNumbered"/>
    <dgm:cxn modelId="{28103354-CF36-45E4-A153-E45041CE6645}" type="presParOf" srcId="{8287F4B7-59BF-4A92-A0CC-6589A59B0297}" destId="{00D94D58-391D-4BDE-B23C-23002A054046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4B9AAA-7EF5-4A09-8CB8-09EF8A443B21}">
      <dsp:nvSpPr>
        <dsp:cNvPr id="0" name=""/>
        <dsp:cNvSpPr/>
      </dsp:nvSpPr>
      <dsp:spPr>
        <a:xfrm>
          <a:off x="0" y="638"/>
          <a:ext cx="5906181" cy="149412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708C66-F58B-4F21-A6D1-44CC7933858A}">
      <dsp:nvSpPr>
        <dsp:cNvPr id="0" name=""/>
        <dsp:cNvSpPr/>
      </dsp:nvSpPr>
      <dsp:spPr>
        <a:xfrm>
          <a:off x="451973" y="336816"/>
          <a:ext cx="821769" cy="82176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2E0706-DB32-4DB8-99E6-85A36E030C3C}">
      <dsp:nvSpPr>
        <dsp:cNvPr id="0" name=""/>
        <dsp:cNvSpPr/>
      </dsp:nvSpPr>
      <dsp:spPr>
        <a:xfrm>
          <a:off x="1725715" y="638"/>
          <a:ext cx="4180465" cy="1494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128" tIns="158128" rIns="158128" bIns="158128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Choose your special book</a:t>
          </a:r>
        </a:p>
      </dsp:txBody>
      <dsp:txXfrm>
        <a:off x="1725715" y="638"/>
        <a:ext cx="4180465" cy="1494125"/>
      </dsp:txXfrm>
    </dsp:sp>
    <dsp:sp modelId="{18033F2E-68C6-41A2-9980-5869EA58DD3A}">
      <dsp:nvSpPr>
        <dsp:cNvPr id="0" name=""/>
        <dsp:cNvSpPr/>
      </dsp:nvSpPr>
      <dsp:spPr>
        <a:xfrm>
          <a:off x="0" y="1868296"/>
          <a:ext cx="5906181" cy="149412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BED07D-A57D-41C2-AD89-5B575AD33757}">
      <dsp:nvSpPr>
        <dsp:cNvPr id="0" name=""/>
        <dsp:cNvSpPr/>
      </dsp:nvSpPr>
      <dsp:spPr>
        <a:xfrm>
          <a:off x="451973" y="2204474"/>
          <a:ext cx="821769" cy="82176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EB6930-DEBE-4A2E-986E-96C094D4AE30}">
      <dsp:nvSpPr>
        <dsp:cNvPr id="0" name=""/>
        <dsp:cNvSpPr/>
      </dsp:nvSpPr>
      <dsp:spPr>
        <a:xfrm>
          <a:off x="1725715" y="1868296"/>
          <a:ext cx="4180465" cy="1494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128" tIns="158128" rIns="158128" bIns="158128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Choose a special time</a:t>
          </a:r>
        </a:p>
      </dsp:txBody>
      <dsp:txXfrm>
        <a:off x="1725715" y="1868296"/>
        <a:ext cx="4180465" cy="1494125"/>
      </dsp:txXfrm>
    </dsp:sp>
    <dsp:sp modelId="{16D17627-E791-41F1-9DDC-71DCFEC22429}">
      <dsp:nvSpPr>
        <dsp:cNvPr id="0" name=""/>
        <dsp:cNvSpPr/>
      </dsp:nvSpPr>
      <dsp:spPr>
        <a:xfrm>
          <a:off x="0" y="3735953"/>
          <a:ext cx="5906181" cy="149412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BEC7E2-5615-4C08-ABD4-AD7BB8B9D202}">
      <dsp:nvSpPr>
        <dsp:cNvPr id="0" name=""/>
        <dsp:cNvSpPr/>
      </dsp:nvSpPr>
      <dsp:spPr>
        <a:xfrm>
          <a:off x="451973" y="4072131"/>
          <a:ext cx="821769" cy="82176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F52A8E-418E-437B-A479-364FAFB2A8D5}">
      <dsp:nvSpPr>
        <dsp:cNvPr id="0" name=""/>
        <dsp:cNvSpPr/>
      </dsp:nvSpPr>
      <dsp:spPr>
        <a:xfrm>
          <a:off x="1725715" y="3735953"/>
          <a:ext cx="4180465" cy="1494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128" tIns="158128" rIns="158128" bIns="158128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Choose a special place</a:t>
          </a:r>
        </a:p>
      </dsp:txBody>
      <dsp:txXfrm>
        <a:off x="1725715" y="3735953"/>
        <a:ext cx="4180465" cy="14941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3DD794-08A8-4140-86BA-F7B2359EEEA4}">
      <dsp:nvSpPr>
        <dsp:cNvPr id="0" name=""/>
        <dsp:cNvSpPr/>
      </dsp:nvSpPr>
      <dsp:spPr>
        <a:xfrm>
          <a:off x="0" y="81409"/>
          <a:ext cx="5906181" cy="71954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Ask yourself questions</a:t>
          </a:r>
        </a:p>
      </dsp:txBody>
      <dsp:txXfrm>
        <a:off x="35125" y="116534"/>
        <a:ext cx="5835931" cy="649299"/>
      </dsp:txXfrm>
    </dsp:sp>
    <dsp:sp modelId="{F562FF74-F415-4314-BC29-7295A3DB6BE5}">
      <dsp:nvSpPr>
        <dsp:cNvPr id="0" name=""/>
        <dsp:cNvSpPr/>
      </dsp:nvSpPr>
      <dsp:spPr>
        <a:xfrm>
          <a:off x="0" y="800959"/>
          <a:ext cx="5906181" cy="1210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7521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/>
            <a:t>How am I feeling right now?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/>
            <a:t>What happened to me today?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/>
            <a:t>Who are my best friends and why?</a:t>
          </a:r>
        </a:p>
      </dsp:txBody>
      <dsp:txXfrm>
        <a:off x="0" y="800959"/>
        <a:ext cx="5906181" cy="1210950"/>
      </dsp:txXfrm>
    </dsp:sp>
    <dsp:sp modelId="{927DEE05-945D-4F26-A61B-FA54C578F1CD}">
      <dsp:nvSpPr>
        <dsp:cNvPr id="0" name=""/>
        <dsp:cNvSpPr/>
      </dsp:nvSpPr>
      <dsp:spPr>
        <a:xfrm>
          <a:off x="0" y="2011909"/>
          <a:ext cx="5906181" cy="719549"/>
        </a:xfrm>
        <a:prstGeom prst="roundRect">
          <a:avLst/>
        </a:prstGeom>
        <a:solidFill>
          <a:schemeClr val="accent2">
            <a:hueOff val="-330843"/>
            <a:satOff val="373"/>
            <a:lumOff val="88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Letters</a:t>
          </a:r>
        </a:p>
      </dsp:txBody>
      <dsp:txXfrm>
        <a:off x="35125" y="2047034"/>
        <a:ext cx="5835931" cy="649299"/>
      </dsp:txXfrm>
    </dsp:sp>
    <dsp:sp modelId="{446F4B88-9B20-4653-811B-30094C66D753}">
      <dsp:nvSpPr>
        <dsp:cNvPr id="0" name=""/>
        <dsp:cNvSpPr/>
      </dsp:nvSpPr>
      <dsp:spPr>
        <a:xfrm>
          <a:off x="0" y="2817859"/>
          <a:ext cx="5906181" cy="719549"/>
        </a:xfrm>
        <a:prstGeom prst="roundRect">
          <a:avLst/>
        </a:prstGeom>
        <a:solidFill>
          <a:schemeClr val="accent2">
            <a:hueOff val="-661686"/>
            <a:satOff val="746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Short stories and poems</a:t>
          </a:r>
        </a:p>
      </dsp:txBody>
      <dsp:txXfrm>
        <a:off x="35125" y="2852984"/>
        <a:ext cx="5835931" cy="649299"/>
      </dsp:txXfrm>
    </dsp:sp>
    <dsp:sp modelId="{B0F78A02-5705-4EEE-BD74-52AF0990CEA1}">
      <dsp:nvSpPr>
        <dsp:cNvPr id="0" name=""/>
        <dsp:cNvSpPr/>
      </dsp:nvSpPr>
      <dsp:spPr>
        <a:xfrm>
          <a:off x="0" y="3623809"/>
          <a:ext cx="5906181" cy="719549"/>
        </a:xfrm>
        <a:prstGeom prst="roundRect">
          <a:avLst/>
        </a:prstGeom>
        <a:solidFill>
          <a:schemeClr val="accent2">
            <a:hueOff val="-992530"/>
            <a:satOff val="1119"/>
            <a:lumOff val="264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Likes and dislikes</a:t>
          </a:r>
        </a:p>
      </dsp:txBody>
      <dsp:txXfrm>
        <a:off x="35125" y="3658934"/>
        <a:ext cx="5835931" cy="649299"/>
      </dsp:txXfrm>
    </dsp:sp>
    <dsp:sp modelId="{6F6812BB-60FE-4EF3-A417-80F5C1F2EF70}">
      <dsp:nvSpPr>
        <dsp:cNvPr id="0" name=""/>
        <dsp:cNvSpPr/>
      </dsp:nvSpPr>
      <dsp:spPr>
        <a:xfrm>
          <a:off x="0" y="4429759"/>
          <a:ext cx="5906181" cy="719549"/>
        </a:xfrm>
        <a:prstGeom prst="roundRect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/>
            <a:t>Dreams</a:t>
          </a:r>
        </a:p>
      </dsp:txBody>
      <dsp:txXfrm>
        <a:off x="35125" y="4464884"/>
        <a:ext cx="5835931" cy="6492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5B6762-E171-4A60-AE8D-E8502CC54E87}">
      <dsp:nvSpPr>
        <dsp:cNvPr id="0" name=""/>
        <dsp:cNvSpPr/>
      </dsp:nvSpPr>
      <dsp:spPr>
        <a:xfrm>
          <a:off x="115" y="1779611"/>
          <a:ext cx="1392912" cy="16714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589" tIns="0" rIns="137589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Be honest</a:t>
          </a:r>
        </a:p>
      </dsp:txBody>
      <dsp:txXfrm>
        <a:off x="115" y="2448209"/>
        <a:ext cx="1392912" cy="1002897"/>
      </dsp:txXfrm>
    </dsp:sp>
    <dsp:sp modelId="{A8AEFA15-EB66-4C8A-A6A9-2F02AF1DA134}">
      <dsp:nvSpPr>
        <dsp:cNvPr id="0" name=""/>
        <dsp:cNvSpPr/>
      </dsp:nvSpPr>
      <dsp:spPr>
        <a:xfrm>
          <a:off x="115" y="1779611"/>
          <a:ext cx="1392912" cy="668598"/>
        </a:xfrm>
        <a:prstGeom prst="rect">
          <a:avLst/>
        </a:prstGeom>
        <a:noFill/>
        <a:ln w="127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589" tIns="165100" rIns="137589" bIns="16510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01</a:t>
          </a:r>
        </a:p>
      </dsp:txBody>
      <dsp:txXfrm>
        <a:off x="115" y="1779611"/>
        <a:ext cx="1392912" cy="668598"/>
      </dsp:txXfrm>
    </dsp:sp>
    <dsp:sp modelId="{51FFE2F3-B6A6-4659-8CE9-D9EC1A2F6EE6}">
      <dsp:nvSpPr>
        <dsp:cNvPr id="0" name=""/>
        <dsp:cNvSpPr/>
      </dsp:nvSpPr>
      <dsp:spPr>
        <a:xfrm>
          <a:off x="1504461" y="1779611"/>
          <a:ext cx="1392912" cy="16714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589" tIns="0" rIns="137589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Leave room to make changes</a:t>
          </a:r>
        </a:p>
      </dsp:txBody>
      <dsp:txXfrm>
        <a:off x="1504461" y="2448209"/>
        <a:ext cx="1392912" cy="1002897"/>
      </dsp:txXfrm>
    </dsp:sp>
    <dsp:sp modelId="{09297E1A-237D-4E62-B1BD-460ACABB88DB}">
      <dsp:nvSpPr>
        <dsp:cNvPr id="0" name=""/>
        <dsp:cNvSpPr/>
      </dsp:nvSpPr>
      <dsp:spPr>
        <a:xfrm>
          <a:off x="1504461" y="1779611"/>
          <a:ext cx="1392912" cy="668598"/>
        </a:xfrm>
        <a:prstGeom prst="rect">
          <a:avLst/>
        </a:prstGeom>
        <a:noFill/>
        <a:ln w="127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589" tIns="165100" rIns="137589" bIns="16510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02</a:t>
          </a:r>
        </a:p>
      </dsp:txBody>
      <dsp:txXfrm>
        <a:off x="1504461" y="1779611"/>
        <a:ext cx="1392912" cy="668598"/>
      </dsp:txXfrm>
    </dsp:sp>
    <dsp:sp modelId="{F0A7ABC8-40B7-4412-B7E2-0D4FE2BE78E8}">
      <dsp:nvSpPr>
        <dsp:cNvPr id="0" name=""/>
        <dsp:cNvSpPr/>
      </dsp:nvSpPr>
      <dsp:spPr>
        <a:xfrm>
          <a:off x="3008807" y="1779611"/>
          <a:ext cx="1392912" cy="16714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589" tIns="0" rIns="137589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Keep it private if you want</a:t>
          </a:r>
        </a:p>
      </dsp:txBody>
      <dsp:txXfrm>
        <a:off x="3008807" y="2448209"/>
        <a:ext cx="1392912" cy="1002897"/>
      </dsp:txXfrm>
    </dsp:sp>
    <dsp:sp modelId="{0D2A4E1D-862E-41FB-800D-4B51B7DAAE75}">
      <dsp:nvSpPr>
        <dsp:cNvPr id="0" name=""/>
        <dsp:cNvSpPr/>
      </dsp:nvSpPr>
      <dsp:spPr>
        <a:xfrm>
          <a:off x="3008807" y="1779611"/>
          <a:ext cx="1392912" cy="668598"/>
        </a:xfrm>
        <a:prstGeom prst="rect">
          <a:avLst/>
        </a:prstGeom>
        <a:noFill/>
        <a:ln w="127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589" tIns="165100" rIns="137589" bIns="16510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03</a:t>
          </a:r>
        </a:p>
      </dsp:txBody>
      <dsp:txXfrm>
        <a:off x="3008807" y="1779611"/>
        <a:ext cx="1392912" cy="668598"/>
      </dsp:txXfrm>
    </dsp:sp>
    <dsp:sp modelId="{C30CE048-956B-4AD3-8455-33415E2982D7}">
      <dsp:nvSpPr>
        <dsp:cNvPr id="0" name=""/>
        <dsp:cNvSpPr/>
      </dsp:nvSpPr>
      <dsp:spPr>
        <a:xfrm>
          <a:off x="4513152" y="1779611"/>
          <a:ext cx="1392912" cy="167149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589" tIns="0" rIns="137589" bIns="33020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Date your entries</a:t>
          </a:r>
        </a:p>
      </dsp:txBody>
      <dsp:txXfrm>
        <a:off x="4513152" y="2448209"/>
        <a:ext cx="1392912" cy="1002897"/>
      </dsp:txXfrm>
    </dsp:sp>
    <dsp:sp modelId="{4A17C32E-936B-445C-A4DC-2A0A558033D7}">
      <dsp:nvSpPr>
        <dsp:cNvPr id="0" name=""/>
        <dsp:cNvSpPr/>
      </dsp:nvSpPr>
      <dsp:spPr>
        <a:xfrm>
          <a:off x="4513152" y="1779611"/>
          <a:ext cx="1392912" cy="668598"/>
        </a:xfrm>
        <a:prstGeom prst="rect">
          <a:avLst/>
        </a:prstGeom>
        <a:noFill/>
        <a:ln w="127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589" tIns="165100" rIns="137589" bIns="16510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04</a:t>
          </a:r>
        </a:p>
      </dsp:txBody>
      <dsp:txXfrm>
        <a:off x="4513152" y="1779611"/>
        <a:ext cx="1392912" cy="6685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B0A8A2A7-C262-48CA-BF06-762E45FC2093}" type="datetimeFigureOut">
              <a:rPr lang="en-US" smtClean="0"/>
              <a:pPr/>
              <a:t>11/21/2021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CCCD334-5A06-494D-BEF3-10100B3B7D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258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Second level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Third level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Fourth level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689C1400-7E95-4A1B-80FA-86724D625BA1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1748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0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B2FE5175-F80E-4505-9783-185501AC65FE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1534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altLang="x-none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8EE7833-142D-4584-90D1-95033C54AB7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0785518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BA2D8-C6CE-4EC5-95A3-8DED5FAD43DF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048238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BA2D8-C6CE-4EC5-95A3-8DED5FAD43DF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678005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3BA2-1242-4374-86E0-083C650FB31B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00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929C-48F2-4BCB-8285-49ABCF975C6F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027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DACBA2D8-C6CE-4EC5-95A3-8DED5FAD43DF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3571055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BA2D8-C6CE-4EC5-95A3-8DED5FAD43DF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174229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BA2D8-C6CE-4EC5-95A3-8DED5FAD43DF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992788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F4B0-251C-457E-9E16-F64B1EE0DA6B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712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9A82-85D7-496B-8A4A-DDA8E84273BD}" type="slidenum">
              <a:rPr lang="en-US" altLang="x-none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73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altLang="x-non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ACBA2D8-C6CE-4EC5-95A3-8DED5FAD43DF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98029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ACBA2D8-C6CE-4EC5-95A3-8DED5FAD43DF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14509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ACBA2D8-C6CE-4EC5-95A3-8DED5FAD43DF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970048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b="1" dirty="0"/>
              <a:t>Who Am I?</a:t>
            </a:r>
            <a:br>
              <a:rPr lang="en-US" altLang="x-none" dirty="0"/>
            </a:br>
            <a:r>
              <a:rPr lang="en-US" altLang="x-none" dirty="0"/>
              <a:t>A Journey into Journaling</a:t>
            </a:r>
            <a:endParaRPr lang="x-none" altLang="x-none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x-none"/>
              <a:t>Connie Miller, Editor</a:t>
            </a:r>
          </a:p>
          <a:p>
            <a:r>
              <a:rPr lang="en-US" altLang="x-none"/>
              <a:t>Nod Publishers</a:t>
            </a:r>
            <a:endParaRPr lang="en-US" altLang="x-non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>
            <a:extLst>
              <a:ext uri="{FF2B5EF4-FFF2-40B4-BE49-F238E27FC236}">
                <a16:creationId xmlns:a16="http://schemas.microsoft.com/office/drawing/2014/main" id="{A0D70C8A-A50E-4B41-86A2-E2F8558124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8" name="Rectangle 9">
            <a:extLst>
              <a:ext uri="{FF2B5EF4-FFF2-40B4-BE49-F238E27FC236}">
                <a16:creationId xmlns:a16="http://schemas.microsoft.com/office/drawing/2014/main" id="{C8089CB0-2F03-4E3C-ADBB-570A3BE78F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20308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Rectangle 11">
            <a:extLst>
              <a:ext uri="{FF2B5EF4-FFF2-40B4-BE49-F238E27FC236}">
                <a16:creationId xmlns:a16="http://schemas.microsoft.com/office/drawing/2014/main" id="{52DA11B6-B538-4624-9628-98B823D761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33"/>
            <a:ext cx="6753657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3">
            <a:extLst>
              <a:ext uri="{FF2B5EF4-FFF2-40B4-BE49-F238E27FC236}">
                <a16:creationId xmlns:a16="http://schemas.microsoft.com/office/drawing/2014/main" id="{0DBA80B1-3B69-49C0-8AC9-716ABA57F5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91973" y="643464"/>
            <a:ext cx="4143830" cy="5566305"/>
          </a:xfrm>
          <a:prstGeom prst="rect">
            <a:avLst/>
          </a:prstGeom>
          <a:solidFill>
            <a:srgbClr val="FFFFFF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47E1103-B264-49BE-BC2A-F4E40BD33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7364" y="806860"/>
            <a:ext cx="3813048" cy="5239512"/>
          </a:xfrm>
          <a:prstGeom prst="rect">
            <a:avLst/>
          </a:prstGeom>
          <a:solidFill>
            <a:schemeClr val="bg1"/>
          </a:solidFill>
          <a:ln w="9525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716281" y="1185059"/>
            <a:ext cx="3491832" cy="448788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/>
              <a:t>What Is Journaling?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962624" y="936416"/>
            <a:ext cx="4808630" cy="498516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A conversation with yourself</a:t>
            </a:r>
          </a:p>
          <a:p>
            <a:r>
              <a:rPr lang="en-US"/>
              <a:t>Time to think about the day</a:t>
            </a:r>
          </a:p>
          <a:p>
            <a:r>
              <a:rPr lang="en-US"/>
              <a:t>A way to process stressful events</a:t>
            </a:r>
          </a:p>
          <a:p>
            <a:r>
              <a:rPr lang="en-US"/>
              <a:t>Get things off your mind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2C9F0CC-9F30-4B99-AC35-5A6C416A05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7455F7F3-3A58-4BBB-95C7-CF706F9FFA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AE3D314-6F93-4D91-8C0F-E92657F465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73409" y="559477"/>
            <a:ext cx="3765200" cy="570993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dirty="0"/>
              <a:t>Set Yourself Up</a:t>
            </a:r>
            <a:endParaRPr lang="en-US"/>
          </a:p>
        </p:txBody>
      </p:sp>
      <p:graphicFrame>
        <p:nvGraphicFramePr>
          <p:cNvPr id="5" name="Rectangle 3">
            <a:extLst>
              <a:ext uri="{FF2B5EF4-FFF2-40B4-BE49-F238E27FC236}">
                <a16:creationId xmlns:a16="http://schemas.microsoft.com/office/drawing/2014/main" id="{11763FCE-1435-43B7-AA96-DC0130CE4B3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79430050"/>
              </p:ext>
            </p:extLst>
          </p:nvPr>
        </p:nvGraphicFramePr>
        <p:xfrm>
          <a:off x="5478124" y="800947"/>
          <a:ext cx="5906181" cy="5230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2C9F0CC-9F30-4B99-AC35-5A6C416A05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7455F7F3-3A58-4BBB-95C7-CF706F9FFA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AE3D314-6F93-4D91-8C0F-E92657F465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73409" y="559477"/>
            <a:ext cx="3765200" cy="570993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dirty="0"/>
              <a:t>What to Write About</a:t>
            </a:r>
            <a:endParaRPr lang="en-US"/>
          </a:p>
        </p:txBody>
      </p:sp>
      <p:graphicFrame>
        <p:nvGraphicFramePr>
          <p:cNvPr id="5" name="Rectangle 3">
            <a:extLst>
              <a:ext uri="{FF2B5EF4-FFF2-40B4-BE49-F238E27FC236}">
                <a16:creationId xmlns:a16="http://schemas.microsoft.com/office/drawing/2014/main" id="{BD231539-C35F-4100-B712-FF27940B9FE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02828451"/>
              </p:ext>
            </p:extLst>
          </p:nvPr>
        </p:nvGraphicFramePr>
        <p:xfrm>
          <a:off x="5478124" y="800947"/>
          <a:ext cx="5906181" cy="5230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That Are Important to Me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8">
            <a:extLst>
              <a:ext uri="{FF2B5EF4-FFF2-40B4-BE49-F238E27FC236}">
                <a16:creationId xmlns:a16="http://schemas.microsoft.com/office/drawing/2014/main" id="{52C9F0CC-9F30-4B99-AC35-5A6C416A05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 useBgFill="1">
        <p:nvSpPr>
          <p:cNvPr id="16" name="Rectangle 10">
            <a:extLst>
              <a:ext uri="{FF2B5EF4-FFF2-40B4-BE49-F238E27FC236}">
                <a16:creationId xmlns:a16="http://schemas.microsoft.com/office/drawing/2014/main" id="{7455F7F3-3A58-4BBB-95C7-CF706F9FFA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2">
            <a:extLst>
              <a:ext uri="{FF2B5EF4-FFF2-40B4-BE49-F238E27FC236}">
                <a16:creationId xmlns:a16="http://schemas.microsoft.com/office/drawing/2014/main" id="{3AE3D314-6F93-4D91-8C0F-E92657F465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73409" y="559477"/>
            <a:ext cx="3765200" cy="570993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/>
              <a:t>Are There Rules?</a:t>
            </a:r>
          </a:p>
        </p:txBody>
      </p:sp>
      <p:graphicFrame>
        <p:nvGraphicFramePr>
          <p:cNvPr id="18" name="Rectangle 3">
            <a:extLst>
              <a:ext uri="{FF2B5EF4-FFF2-40B4-BE49-F238E27FC236}">
                <a16:creationId xmlns:a16="http://schemas.microsoft.com/office/drawing/2014/main" id="{636B78DE-BB63-4705-89EF-A4F79DA4E9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33363624"/>
              </p:ext>
            </p:extLst>
          </p:nvPr>
        </p:nvGraphicFramePr>
        <p:xfrm>
          <a:off x="5478124" y="800947"/>
          <a:ext cx="5906181" cy="5230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hade val="92000"/>
                <a:satMod val="160000"/>
              </a:schemeClr>
            </a:gs>
            <a:gs pos="77000">
              <a:schemeClr val="bg2">
                <a:tint val="100000"/>
                <a:shade val="73000"/>
                <a:satMod val="155000"/>
              </a:schemeClr>
            </a:gs>
            <a:gs pos="100000">
              <a:schemeClr val="bg2">
                <a:tint val="100000"/>
                <a:shade val="67000"/>
                <a:satMod val="14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0D70C8A-A50E-4B41-86A2-E2F8558124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E25BDA2-3F4D-4B38-90E7-989465ECDD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gradFill>
            <a:gsLst>
              <a:gs pos="0">
                <a:schemeClr val="bg2">
                  <a:tint val="90000"/>
                  <a:shade val="92000"/>
                  <a:satMod val="160000"/>
                </a:schemeClr>
              </a:gs>
              <a:gs pos="77000">
                <a:schemeClr val="bg2">
                  <a:tint val="100000"/>
                  <a:shade val="73000"/>
                  <a:satMod val="155000"/>
                </a:schemeClr>
              </a:gs>
              <a:gs pos="100000">
                <a:schemeClr val="bg2">
                  <a:tint val="100000"/>
                  <a:shade val="67000"/>
                  <a:satMod val="14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5EEA05-AD42-442F-B6C6-CB9FC2894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C96869A-A70D-42F7-876F-605CB1718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2108" y="610955"/>
            <a:ext cx="10927784" cy="563609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CD407CC-EF5C-486F-9A14-7F681F986D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052" y="777240"/>
            <a:ext cx="10597896" cy="5303520"/>
          </a:xfrm>
          <a:prstGeom prst="rect">
            <a:avLst/>
          </a:prstGeom>
          <a:solidFill>
            <a:schemeClr val="bg1"/>
          </a:solidFill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532835" y="1420706"/>
            <a:ext cx="3466540" cy="401658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/>
              <a:t>Famous Examples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1440519" y="1420706"/>
            <a:ext cx="5514758" cy="401658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Walden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by Henry David Thoreau</a:t>
            </a:r>
          </a:p>
          <a:p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Diary of Samuel Pepys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DD76B5F-5BAA-48C6-9065-9AEF15D30B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205731" y="2057401"/>
            <a:ext cx="0" cy="274320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AAA670D-C7AA-43DC-94F6-3D25E625B19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BDFAACF-68DD-48DC-970B-E3ABB42405DF}">
  <ds:schemaRefs>
    <ds:schemaRef ds:uri="http://schemas.microsoft.com/office/2006/metadata/properties"/>
    <ds:schemaRef ds:uri="b49051fe-4646-4981-af49-10bb2dc6861b"/>
  </ds:schemaRefs>
</ds:datastoreItem>
</file>

<file path=customXml/itemProps3.xml><?xml version="1.0" encoding="utf-8"?>
<ds:datastoreItem xmlns:ds="http://schemas.openxmlformats.org/officeDocument/2006/customXml" ds:itemID="{BED63AD1-B315-4CAA-9EB0-AD3520B793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9051fe-4646-4981-af49-10bb2dc686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21</TotalTime>
  <Words>134</Words>
  <Application>Microsoft Office PowerPoint</Application>
  <PresentationFormat>Widescreen</PresentationFormat>
  <Paragraphs>35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Century Gothic</vt:lpstr>
      <vt:lpstr>Garamond</vt:lpstr>
      <vt:lpstr>Savon</vt:lpstr>
      <vt:lpstr>Who Am I? A Journey into Journaling</vt:lpstr>
      <vt:lpstr>What Is Journaling?</vt:lpstr>
      <vt:lpstr>Set Yourself Up</vt:lpstr>
      <vt:lpstr>What to Write About</vt:lpstr>
      <vt:lpstr>Things That Are Important to Me</vt:lpstr>
      <vt:lpstr>Are There Rules?</vt:lpstr>
      <vt:lpstr>Famous Examples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Am I? A Journey into Journaling</dc:title>
  <cp:lastModifiedBy>Joan Lambert</cp:lastModifiedBy>
  <cp:revision>5</cp:revision>
  <dcterms:created xsi:type="dcterms:W3CDTF">2012-11-10T21:28:36Z</dcterms:created>
  <dcterms:modified xsi:type="dcterms:W3CDTF">2021-11-22T06:49:28Z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TC011594371033</vt:lpwstr>
  </property>
  <property fmtid="{D5CDD505-2E9C-101B-9397-08002B2CF9AE}" pid="3" name="ContentTypeId">
    <vt:lpwstr>0x0101008826216A0906B04E89BB89C1075B88C4</vt:lpwstr>
  </property>
  <property fmtid="{D5CDD505-2E9C-101B-9397-08002B2CF9AE}" pid="4" name="_dlc_DocIdItemGuid">
    <vt:lpwstr>2ebf9a2e-e0c0-4a43-b895-329b5b639be6</vt:lpwstr>
  </property>
</Properties>
</file>