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7" r:id="rId7"/>
    <p:sldId id="259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95" autoAdjust="0"/>
    <p:restoredTop sz="94673" autoAdjust="0"/>
  </p:normalViewPr>
  <p:slideViewPr>
    <p:cSldViewPr>
      <p:cViewPr varScale="1">
        <p:scale>
          <a:sx n="92" d="100"/>
          <a:sy n="92" d="100"/>
        </p:scale>
        <p:origin x="72" y="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Floral Concepts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Flowers in nature and arrangements</a:t>
            </a:r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Delicate night-blooming beauties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2170664"/>
            <a:ext cx="5791199" cy="4343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</p:spPr>
        <p:txBody>
          <a:bodyPr anchor="b" anchorCtr="0">
            <a:normAutofit/>
          </a:bodyPr>
          <a:lstStyle/>
          <a:p>
            <a:r>
              <a:rPr lang="en-US" dirty="0"/>
              <a:t>Towering, flowering trees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42" b="16565"/>
          <a:stretch/>
        </p:blipFill>
        <p:spPr>
          <a:xfrm>
            <a:off x="1391323" y="2323652"/>
            <a:ext cx="9036423" cy="3508977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Inspiring </a:t>
            </a:r>
            <a:br>
              <a:rPr lang="en-US" dirty="0"/>
            </a:br>
            <a:r>
              <a:rPr lang="en-US" dirty="0"/>
              <a:t>arrangements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490" y="2590800"/>
            <a:ext cx="3855966" cy="295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027664"/>
            <a:ext cx="2895600" cy="4979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Miniature beauties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_start [Read-Only]" id="{97F70E47-D502-4C02-9C18-7DAF18172E2C}" vid="{9B8AC9C4-185A-4C80-A55F-4B9AB96C3EA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ED2962-3BB5-46CE-8DB4-0B79335FF3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065CC8-4FEB-4CD1-BFEA-DF9648DB8E3B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791B1369-F04C-4763-AA2F-E4384179A9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WaterLandscapingA</Template>
  <TotalTime>31</TotalTime>
  <Words>19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Floral Concepts</vt:lpstr>
      <vt:lpstr>Delicate night-blooming beauties</vt:lpstr>
      <vt:lpstr>Towering, flowering trees</vt:lpstr>
      <vt:lpstr>Inspiring  arrangements</vt:lpstr>
      <vt:lpstr>Miniature beauties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Floral Concepts</dc:title>
  <cp:lastModifiedBy>Joan Lambert</cp:lastModifiedBy>
  <cp:revision>7</cp:revision>
  <dcterms:created xsi:type="dcterms:W3CDTF">2012-11-10T19:47:31Z</dcterms:created>
  <dcterms:modified xsi:type="dcterms:W3CDTF">2021-11-22T06:52:20Z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743c96ba-8a5c-41c2-9364-353aea701aba</vt:lpwstr>
  </property>
</Properties>
</file>