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19"/>
  </p:notesMasterIdLst>
  <p:handoutMasterIdLst>
    <p:handoutMasterId r:id="rId20"/>
  </p:handoutMasterIdLst>
  <p:sldIdLst>
    <p:sldId id="319" r:id="rId6"/>
    <p:sldId id="304" r:id="rId7"/>
    <p:sldId id="337" r:id="rId8"/>
    <p:sldId id="338" r:id="rId9"/>
    <p:sldId id="339" r:id="rId10"/>
    <p:sldId id="340" r:id="rId11"/>
    <p:sldId id="341" r:id="rId12"/>
    <p:sldId id="342" r:id="rId13"/>
    <p:sldId id="344" r:id="rId14"/>
    <p:sldId id="343" r:id="rId15"/>
    <p:sldId id="345" r:id="rId16"/>
    <p:sldId id="346" r:id="rId17"/>
    <p:sldId id="347" r:id="rId18"/>
  </p:sldIdLst>
  <p:sldSz cx="12192000" cy="6858000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0" autoAdjust="0"/>
    <p:restoredTop sz="98024" autoAdjust="0"/>
  </p:normalViewPr>
  <p:slideViewPr>
    <p:cSldViewPr>
      <p:cViewPr varScale="1">
        <p:scale>
          <a:sx n="50" d="100"/>
          <a:sy n="50" d="100"/>
        </p:scale>
        <p:origin x="78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11/22/2021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11/22/2021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2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304802" y="3962400"/>
            <a:ext cx="11064647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/>
              <a:t>Click to add photo album title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604981" y="5181600"/>
            <a:ext cx="109728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844800" y="5133975"/>
            <a:ext cx="8515928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date and other details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8128000" y="1600200"/>
            <a:ext cx="3048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35792" y="186904"/>
            <a:ext cx="11684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6217920" y="3403823"/>
            <a:ext cx="536448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609600" y="3403823"/>
            <a:ext cx="536448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6217920" y="228600"/>
            <a:ext cx="536448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228600"/>
            <a:ext cx="536448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6756400" y="3436620"/>
            <a:ext cx="4866533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568960" y="384048"/>
            <a:ext cx="59436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6756400" y="389333"/>
            <a:ext cx="48768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972396" y="228600"/>
            <a:ext cx="3046952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972396" y="3365392"/>
            <a:ext cx="3046952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6229623" y="228600"/>
            <a:ext cx="3048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6223596" y="3365392"/>
            <a:ext cx="3046952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533996" y="1295400"/>
            <a:ext cx="22352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9448800" y="1295400"/>
            <a:ext cx="22352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533996" y="3352800"/>
            <a:ext cx="22352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9448800" y="3352800"/>
            <a:ext cx="22352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1235762" y="533400"/>
            <a:ext cx="4871063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1235761" y="6172200"/>
            <a:ext cx="48768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6214161" y="533400"/>
            <a:ext cx="48768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1235761" y="3352800"/>
            <a:ext cx="48768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6214161" y="3352800"/>
            <a:ext cx="48768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1235761" y="152400"/>
            <a:ext cx="48768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6214161" y="6172200"/>
            <a:ext cx="48768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6214161" y="152400"/>
            <a:ext cx="48768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203201" y="1524001"/>
            <a:ext cx="2809313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6062134" y="1524001"/>
            <a:ext cx="2809313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3132081" y="1524001"/>
            <a:ext cx="2809313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8986889" y="1524001"/>
            <a:ext cx="2809313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203200" y="4495800"/>
            <a:ext cx="11684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914400" y="257665"/>
            <a:ext cx="615696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7718464" y="257665"/>
            <a:ext cx="3251203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7718464" y="2432657"/>
            <a:ext cx="3251203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7718464" y="4607649"/>
            <a:ext cx="3251203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812800" y="3429000"/>
            <a:ext cx="2760205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4045131" y="228600"/>
            <a:ext cx="74168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812800" y="228600"/>
            <a:ext cx="2760205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7924801" y="4495800"/>
            <a:ext cx="3555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4045131" y="4495800"/>
            <a:ext cx="367646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682845" y="3124200"/>
            <a:ext cx="347472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682845" y="228600"/>
            <a:ext cx="52832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6291165" y="228600"/>
            <a:ext cx="52832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4391245" y="3124200"/>
            <a:ext cx="347472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8099645" y="3124200"/>
            <a:ext cx="347472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067031" y="1600200"/>
            <a:ext cx="4264169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064000" y="4876800"/>
            <a:ext cx="42672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6607032" y="1371600"/>
            <a:ext cx="4264169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524001" y="1371600"/>
            <a:ext cx="4264169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6604000" y="4648200"/>
            <a:ext cx="42672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4648200"/>
            <a:ext cx="42672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1219200" y="294590"/>
            <a:ext cx="99568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6019800"/>
            <a:ext cx="99568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609600" y="2057400"/>
            <a:ext cx="109728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4876800"/>
            <a:ext cx="109728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11/22/2021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0" y="3159761"/>
            <a:ext cx="6096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19200"/>
            <a:ext cx="100584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4800" y="3375491"/>
            <a:ext cx="82296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11/22/2021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9600" y="4074498"/>
            <a:ext cx="6096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4267368"/>
            <a:ext cx="49784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804672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92224" y="658368"/>
            <a:ext cx="436473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705600" y="658369"/>
            <a:ext cx="4364736" cy="3432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816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2224" y="1371600"/>
            <a:ext cx="43688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60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600" y="1371600"/>
            <a:ext cx="4364736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08853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3707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11/22/2021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559167" y="233241"/>
            <a:ext cx="6187073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7010400" y="3048000"/>
            <a:ext cx="46736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5227" y="1774588"/>
            <a:ext cx="6096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685801"/>
            <a:ext cx="57912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5600" y="612776"/>
            <a:ext cx="89408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0" y="3453047"/>
            <a:ext cx="67056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7136" y="3331464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4800" y="685802"/>
            <a:ext cx="7721600" cy="3505199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800" y="609601"/>
            <a:ext cx="284480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0800" y="685801"/>
            <a:ext cx="6705600" cy="45720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304802" y="3962400"/>
            <a:ext cx="11064647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/>
              <a:t>Click to add photo album title</a:t>
            </a: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844800" y="5133975"/>
            <a:ext cx="8515928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date and other details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8128000" y="1600200"/>
            <a:ext cx="3048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35792" y="186904"/>
            <a:ext cx="11684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/>
              <a:t>Click icon</a:t>
            </a:r>
            <a:r>
              <a:rPr lang="en-US" i="0" baseline="0" dirty="0"/>
              <a:t> to add </a:t>
            </a:r>
            <a:r>
              <a:rPr lang="en-US" i="0" dirty="0"/>
              <a:t>full page picture</a:t>
            </a:r>
            <a:endParaRPr lang="en-US" i="0" baseline="0" dirty="0"/>
          </a:p>
          <a:p>
            <a:pPr marL="0" marR="0" indent="0"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/>
              <a:t>Click icon</a:t>
            </a:r>
            <a:r>
              <a:rPr lang="en-US" i="0" baseline="0" dirty="0"/>
              <a:t> to add </a:t>
            </a:r>
            <a:r>
              <a:rPr lang="en-US" i="0" dirty="0"/>
              <a:t>full page picture</a:t>
            </a:r>
            <a:endParaRPr lang="en-US" i="0" baseline="0" dirty="0"/>
          </a:p>
          <a:p>
            <a:pPr marL="0" marR="0" indent="0"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1003560" y="4572000"/>
            <a:ext cx="1037564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/>
              <a:t>Click to add section title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03560" y="5600700"/>
            <a:ext cx="103632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1048451" y="2140695"/>
            <a:ext cx="3048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4632805" y="2140695"/>
            <a:ext cx="3048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8217160" y="2140695"/>
            <a:ext cx="3048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6296064" y="609601"/>
            <a:ext cx="4575137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422400" y="609600"/>
            <a:ext cx="4572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422400" y="5334000"/>
            <a:ext cx="4572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6299200" y="5334000"/>
            <a:ext cx="4572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6197600" y="1676400"/>
            <a:ext cx="53848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609600" y="1676400"/>
            <a:ext cx="53848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" y="4857750"/>
            <a:ext cx="53848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6197600" y="4857750"/>
            <a:ext cx="53848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6855968" y="381000"/>
            <a:ext cx="5031232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605536" y="381000"/>
            <a:ext cx="5949696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6855969" y="3352800"/>
            <a:ext cx="5031233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304800" y="1066800"/>
            <a:ext cx="36576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4267200" y="1066800"/>
            <a:ext cx="36576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8229600" y="1066800"/>
            <a:ext cx="36576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4876800"/>
            <a:ext cx="36576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4267200" y="4876800"/>
            <a:ext cx="36576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8229600" y="4876800"/>
            <a:ext cx="36576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249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88900" y="6559361"/>
            <a:ext cx="32512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3994204" y="6558153"/>
            <a:ext cx="61976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10896600" y="6559361"/>
            <a:ext cx="12192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3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11/22/2021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13970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 b="10774"/>
          <a:stretch/>
        </p:blipFill>
        <p:spPr>
          <a:xfrm>
            <a:off x="1117600" y="685801"/>
            <a:ext cx="5791200" cy="3429000"/>
          </a:xfrm>
          <a:noFill/>
        </p:spPr>
      </p:pic>
      <p:sp>
        <p:nvSpPr>
          <p:cNvPr id="17" name="Rectangle 16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/>
          <a:p>
            <a:r>
              <a:rPr lang="en-US" dirty="0"/>
              <a:t>Your home away from home in the Walla Walla Valley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</p:spPr>
        <p:txBody>
          <a:bodyPr anchor="b">
            <a:normAutofit/>
          </a:bodyPr>
          <a:lstStyle/>
          <a:p>
            <a:r>
              <a:rPr lang="en-US" dirty="0"/>
              <a:t>Welcome to AGK Cottage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B1D4D7DC-30AB-4E2E-B97E-4AC4FB1A2858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1FC7218D-31CF-4709-9AB8-6D14E0DCE3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Props1.xml><?xml version="1.0" encoding="utf-8"?>
<ds:datastoreItem xmlns:ds="http://schemas.openxmlformats.org/officeDocument/2006/customXml" ds:itemID="{857956E5-596E-4950-85F8-09D595B77C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9051fe-4646-4981-af49-10bb2dc686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7507C7-8918-4750-8EFC-B1C10B2341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B12104-BCA0-42C6-9CD6-73844FC49FDF}">
  <ds:schemaRefs>
    <ds:schemaRef ds:uri="http://schemas.microsoft.com/office/2006/metadata/properties"/>
    <ds:schemaRef ds:uri="b49051fe-4646-4981-af49-10bb2dc6861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AGKCottage</Template>
  <TotalTime>0</TotalTime>
  <Words>16</Words>
  <Application>Microsoft Office PowerPoint</Application>
  <PresentationFormat>Widescreen</PresentationFormat>
  <Paragraphs>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2012-11-22T19:31:22Z</dcterms:created>
  <dcterms:modified xsi:type="dcterms:W3CDTF">2021-11-22T07:22:09Z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f32faa27-5fc1-4517-ae37-34981564e4ec</vt:lpwstr>
  </property>
</Properties>
</file>