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sldIdLst>
    <p:sldId id="256" r:id="rId5"/>
    <p:sldId id="264" r:id="rId6"/>
    <p:sldId id="263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95" autoAdjust="0"/>
    <p:restoredTop sz="94660"/>
  </p:normalViewPr>
  <p:slideViewPr>
    <p:cSldViewPr>
      <p:cViewPr varScale="1">
        <p:scale>
          <a:sx n="95" d="100"/>
          <a:sy n="95" d="100"/>
        </p:scale>
        <p:origin x="90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2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929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58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4734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61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355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41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08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37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40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1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02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8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4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83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53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72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051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Floral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Flowers in nature and arrangements</a:t>
            </a:r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Delicate night-blooming beauties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3830">
            <a:off x="3518765" y="1973299"/>
            <a:ext cx="5486400" cy="41148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47354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anchor="t" anchorCtr="0"/>
          <a:lstStyle/>
          <a:p>
            <a:r>
              <a:rPr lang="en-US" dirty="0"/>
              <a:t>Towering, flowering trees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697" y="2380168"/>
            <a:ext cx="5278582" cy="351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9701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Inspiring </a:t>
            </a:r>
            <a:br>
              <a:rPr lang="en-US" dirty="0"/>
            </a:br>
            <a:r>
              <a:rPr lang="en-US" dirty="0"/>
              <a:t>arrangements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640" y="2362200"/>
            <a:ext cx="4802361" cy="3685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1537799"/>
            <a:ext cx="2895600" cy="4979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1480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Miniature beauties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216477"/>
            <a:ext cx="4572000" cy="2585084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480" y="2336800"/>
            <a:ext cx="2698328" cy="3598863"/>
          </a:xfrm>
        </p:spPr>
      </p:pic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Stage-Notes xmlns="b49051fe-4646-4981-af49-10bb2dc686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6216A0906B04E89BB89C1075B88C4" ma:contentTypeVersion="" ma:contentTypeDescription="Create a new document." ma:contentTypeScope="" ma:versionID="21342baeeefee87134c2571e90364d9e">
  <xsd:schema xmlns:xsd="http://www.w3.org/2001/XMLSchema" xmlns:xs="http://www.w3.org/2001/XMLSchema" xmlns:p="http://schemas.microsoft.com/office/2006/metadata/properties" xmlns:ns2="b49051fe-4646-4981-af49-10bb2dc6861b" targetNamespace="http://schemas.microsoft.com/office/2006/metadata/properties" ma:root="true" ma:fieldsID="8cb98404e8479986d4d3fa8fd5071fe3" ns2:_="">
    <xsd:import namespace="b49051fe-4646-4981-af49-10bb2dc6861b"/>
    <xsd:element name="properties">
      <xsd:complexType>
        <xsd:sequence>
          <xsd:element name="documentManagement">
            <xsd:complexType>
              <xsd:all>
                <xsd:element ref="ns2:Stage-Not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9051fe-4646-4981-af49-10bb2dc6861b" elementFormDefault="qualified">
    <xsd:import namespace="http://schemas.microsoft.com/office/2006/documentManagement/types"/>
    <xsd:import namespace="http://schemas.microsoft.com/office/infopath/2007/PartnerControls"/>
    <xsd:element name="Stage-Notes" ma:index="8" nillable="true" ma:displayName="Stage-Notes" ma:description="Optional status notes" ma:internalName="Stage_x002d_Notes">
      <xsd:simpleType>
        <xsd:restriction base="dms:Text">
          <xsd:maxLength value="50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ED2962-3BB5-46CE-8DB4-0B79335FF3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065CC8-4FEB-4CD1-BFEA-DF9648DB8E3B}">
  <ds:schemaRefs>
    <ds:schemaRef ds:uri="http://schemas.microsoft.com/office/2006/metadata/properties"/>
    <ds:schemaRef ds:uri="b49051fe-4646-4981-af49-10bb2dc6861b"/>
  </ds:schemaRefs>
</ds:datastoreItem>
</file>

<file path=customXml/itemProps3.xml><?xml version="1.0" encoding="utf-8"?>
<ds:datastoreItem xmlns:ds="http://schemas.openxmlformats.org/officeDocument/2006/customXml" ds:itemID="{9D4CDE80-7A3C-4D25-9FD2-2A46C8D99C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9051fe-4646-4981-af49-10bb2dc686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46</TotalTime>
  <Words>19</Words>
  <Application>Microsoft Office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Trebuchet MS</vt:lpstr>
      <vt:lpstr>Berlin</vt:lpstr>
      <vt:lpstr>Floral Concepts</vt:lpstr>
      <vt:lpstr>Delicate night-blooming beauties</vt:lpstr>
      <vt:lpstr>Towering, flowering trees</vt:lpstr>
      <vt:lpstr>Inspiring  arrangements</vt:lpstr>
      <vt:lpstr>Miniature beauties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Floral Concepts</dc:title>
  <cp:lastModifiedBy>Joan Lambert</cp:lastModifiedBy>
  <cp:revision>11</cp:revision>
  <dcterms:created xsi:type="dcterms:W3CDTF">2012-11-10T19:47:31Z</dcterms:created>
  <dcterms:modified xsi:type="dcterms:W3CDTF">2021-11-22T06:50:12Z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0x0101008826216A0906B04E89BB89C1075B88C4</vt:lpwstr>
  </property>
  <property fmtid="{D5CDD505-2E9C-101B-9397-08002B2CF9AE}" pid="3" name="_dlc_DocIdItemGuid">
    <vt:lpwstr>743c96ba-8a5c-41c2-9364-353aea701aba</vt:lpwstr>
  </property>
</Properties>
</file>