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9" r:id="rId3"/>
    <p:sldId id="260" r:id="rId4"/>
    <p:sldId id="261" r:id="rId5"/>
    <p:sldId id="262" r:id="rId6"/>
  </p:sldIdLst>
  <p:sldSz cx="12192000" cy="6858000"/>
  <p:notesSz cx="6858000" cy="9144000"/>
  <p:photoAlbum layout="2pic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46" d="100"/>
          <a:sy n="46" d="100"/>
        </p:scale>
        <p:origin x="396" y="4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8001000" cy="2971801"/>
          </a:xfrm>
        </p:spPr>
        <p:txBody>
          <a:bodyPr anchor="b">
            <a:normAutofit/>
          </a:bodyPr>
          <a:lstStyle>
            <a:lvl1pPr algn="l">
              <a:defRPr sz="4800">
                <a:effectLst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4212" y="3843867"/>
            <a:ext cx="6400800" cy="1947333"/>
          </a:xfrm>
        </p:spPr>
        <p:txBody>
          <a:bodyPr anchor="t">
            <a:normAutofit/>
          </a:bodyPr>
          <a:lstStyle>
            <a:lvl1pPr marL="0" indent="0" algn="l">
              <a:buNone/>
              <a:defRPr sz="21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B4B514-6D0C-4E4E-9EC7-55485FCD7E14}" type="datetimeFigureOut">
              <a:rPr lang="en-US" smtClean="0"/>
              <a:t>11/21/2021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E6615F-55C8-470A-A272-A53074D35710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 flipH="1">
            <a:off x="8228012" y="8467"/>
            <a:ext cx="3810000" cy="381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6108170" y="91545"/>
            <a:ext cx="6080655" cy="608065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7235825" y="228600"/>
            <a:ext cx="4953000" cy="4953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>
            <a:off x="7335837" y="32278"/>
            <a:ext cx="4852989" cy="485298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7845426" y="609601"/>
            <a:ext cx="4343399" cy="434339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393189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685800" y="533400"/>
            <a:ext cx="10818812" cy="31242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6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2" y="3843867"/>
            <a:ext cx="8304210" cy="4572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6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B4B514-6D0C-4E4E-9EC7-55485FCD7E14}" type="datetimeFigureOut">
              <a:rPr lang="en-US" smtClean="0"/>
              <a:t>11/21/2021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E6615F-55C8-470A-A272-A53074D3571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18336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anchor="ctr">
            <a:normAutofit/>
          </a:bodyPr>
          <a:lstStyle>
            <a:lvl1pPr algn="l">
              <a:defRPr sz="3200" b="0" cap="all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4114800"/>
            <a:ext cx="8535988" cy="18796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B4B514-6D0C-4E4E-9EC7-55485FCD7E14}" type="datetimeFigureOut">
              <a:rPr lang="en-US" smtClean="0"/>
              <a:t>11/21/2021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E6615F-55C8-470A-A272-A53074D3571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59559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85800"/>
            <a:ext cx="9144001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46212" y="3429000"/>
            <a:ext cx="8534400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301067"/>
            <a:ext cx="8534400" cy="1684865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B4B514-6D0C-4E4E-9EC7-55485FCD7E14}" type="datetimeFigureOut">
              <a:rPr lang="en-US" smtClean="0"/>
              <a:t>11/21/2021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E6615F-55C8-470A-A272-A53074D35710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3480202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2" y="3429000"/>
            <a:ext cx="8534400" cy="1697400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5132981"/>
            <a:ext cx="853599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B4B514-6D0C-4E4E-9EC7-55485FCD7E14}" type="datetimeFigureOut">
              <a:rPr lang="en-US" smtClean="0"/>
              <a:t>11/21/2021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E6615F-55C8-470A-A272-A53074D3571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459642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85800"/>
            <a:ext cx="9144000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1" cy="1049866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978400"/>
            <a:ext cx="8534401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B4B514-6D0C-4E4E-9EC7-55485FCD7E14}" type="datetimeFigureOut">
              <a:rPr lang="en-US" smtClean="0"/>
              <a:t>11/21/2021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E6615F-55C8-470A-A272-A53074D35710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46691231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0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766732"/>
            <a:ext cx="8534401" cy="12276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B4B514-6D0C-4E4E-9EC7-55485FCD7E14}" type="datetimeFigureOut">
              <a:rPr lang="en-US" smtClean="0"/>
              <a:t>11/21/2021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E6615F-55C8-470A-A272-A53074D3571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412758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B4B514-6D0C-4E4E-9EC7-55485FCD7E14}" type="datetimeFigureOut">
              <a:rPr lang="en-US" smtClean="0"/>
              <a:t>11/21/2021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E6615F-55C8-470A-A272-A53074D3571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314461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85212" y="685800"/>
            <a:ext cx="2057400" cy="4572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85800"/>
            <a:ext cx="7823200" cy="5308600"/>
          </a:xfrm>
        </p:spPr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B4B514-6D0C-4E4E-9EC7-55485FCD7E14}" type="datetimeFigureOut">
              <a:rPr lang="en-US" smtClean="0"/>
              <a:t>11/21/2021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E6615F-55C8-470A-A272-A53074D3571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04807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B4B514-6D0C-4E4E-9EC7-55485FCD7E14}" type="datetimeFigureOut">
              <a:rPr lang="en-US" smtClean="0"/>
              <a:t>11/21/2021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E6615F-55C8-470A-A272-A53074D3571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26151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1" y="2006600"/>
            <a:ext cx="8534401" cy="2281600"/>
          </a:xfrm>
        </p:spPr>
        <p:txBody>
          <a:bodyPr anchor="b">
            <a:normAutofit/>
          </a:bodyPr>
          <a:lstStyle>
            <a:lvl1pPr algn="l">
              <a:defRPr sz="3600" b="0" cap="all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495800"/>
            <a:ext cx="8534400" cy="14986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B4B514-6D0C-4E4E-9EC7-55485FCD7E14}" type="datetimeFigureOut">
              <a:rPr lang="en-US" smtClean="0"/>
              <a:t>11/21/2021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E6615F-55C8-470A-A272-A53074D3571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6247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4211" y="685800"/>
            <a:ext cx="4937655" cy="3615267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08133" y="685801"/>
            <a:ext cx="4934479" cy="3615266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B4B514-6D0C-4E4E-9EC7-55485FCD7E14}" type="datetimeFigureOut">
              <a:rPr lang="en-US" smtClean="0"/>
              <a:t>11/21/2021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E6615F-55C8-470A-A272-A53074D3571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26243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2080" y="685800"/>
            <a:ext cx="464978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4211" y="1270529"/>
            <a:ext cx="4937655" cy="3030538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79066" y="685800"/>
            <a:ext cx="466513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06545" y="1262062"/>
            <a:ext cx="4929188" cy="3030538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B4B514-6D0C-4E4E-9EC7-55485FCD7E14}" type="datetimeFigureOut">
              <a:rPr lang="en-US" smtClean="0"/>
              <a:t>11/21/2021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E6615F-55C8-470A-A272-A53074D3571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64928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B4B514-6D0C-4E4E-9EC7-55485FCD7E14}" type="datetimeFigureOut">
              <a:rPr lang="en-US" smtClean="0"/>
              <a:t>11/21/2021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E6615F-55C8-470A-A272-A53074D3571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61618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B4B514-6D0C-4E4E-9EC7-55485FCD7E14}" type="datetimeFigureOut">
              <a:rPr lang="en-US" smtClean="0"/>
              <a:t>11/21/2021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E6615F-55C8-470A-A272-A53074D3571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60769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012" y="685800"/>
            <a:ext cx="3657600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4212" y="685800"/>
            <a:ext cx="5943601" cy="5308600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012" y="2209799"/>
            <a:ext cx="3657600" cy="2091267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B4B514-6D0C-4E4E-9EC7-55485FCD7E14}" type="datetimeFigureOut">
              <a:rPr lang="en-US" smtClean="0"/>
              <a:t>11/21/2021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E6615F-55C8-470A-A272-A53074D3571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5804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2812" y="1447800"/>
            <a:ext cx="6019800" cy="11430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89012" y="914400"/>
            <a:ext cx="3280974" cy="45720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2812" y="2777066"/>
            <a:ext cx="6021388" cy="2048933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B4B514-6D0C-4E4E-9EC7-55485FCD7E14}" type="datetimeFigureOut">
              <a:rPr lang="en-US" smtClean="0"/>
              <a:t>11/21/2021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E6615F-55C8-470A-A272-A53074D3571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00177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9206969" y="2963333"/>
            <a:ext cx="2981858" cy="3208867"/>
            <a:chOff x="9206969" y="2963333"/>
            <a:chExt cx="2981858" cy="3208867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11276012" y="2963333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9206969" y="3190344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10292292" y="3285067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10443103" y="3131080"/>
              <a:ext cx="1745722" cy="174572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10918826" y="3683001"/>
              <a:ext cx="1270001" cy="126999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4212" y="4487332"/>
            <a:ext cx="8534400" cy="15070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685800"/>
            <a:ext cx="8534400" cy="36152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904412" y="6172200"/>
            <a:ext cx="16002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CCB4B514-6D0C-4E4E-9EC7-55485FCD7E14}" type="datetimeFigureOut">
              <a:rPr lang="en-US" smtClean="0"/>
              <a:t>11/21/2021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4212" y="6172200"/>
            <a:ext cx="75438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63200" y="5578475"/>
            <a:ext cx="1142245" cy="6699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32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A1E6615F-55C8-470A-A272-A53074D3571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1387724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20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8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6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10000">
              <a:schemeClr val="bg2">
                <a:tint val="97000"/>
                <a:hueMod val="92000"/>
                <a:satMod val="169000"/>
                <a:lumMod val="164000"/>
              </a:schemeClr>
            </a:gs>
            <a:gs pos="100000">
              <a:schemeClr val="bg2">
                <a:shade val="96000"/>
                <a:satMod val="120000"/>
                <a:lumMod val="90000"/>
              </a:schemeClr>
            </a:gs>
          </a:gsLst>
          <a:lin ang="612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4609862E-48F9-45AC-8D44-67A0268A793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25" y="2"/>
            <a:ext cx="12192000" cy="6858000"/>
          </a:xfrm>
          <a:prstGeom prst="rect">
            <a:avLst/>
          </a:prstGeom>
          <a:solidFill>
            <a:schemeClr val="bg2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0" name="Snip Diagonal Corner Rectangle 6">
            <a:extLst>
              <a:ext uri="{FF2B5EF4-FFF2-40B4-BE49-F238E27FC236}">
                <a16:creationId xmlns:a16="http://schemas.microsoft.com/office/drawing/2014/main" id="{2D5EEA8B-2D86-4D1D-96B3-6B829030378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925" y="2"/>
            <a:ext cx="12191075" cy="6857998"/>
          </a:xfrm>
          <a:prstGeom prst="snip2DiagRect">
            <a:avLst>
              <a:gd name="adj1" fmla="val 0"/>
              <a:gd name="adj2" fmla="val 37605"/>
            </a:avLst>
          </a:prstGeom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6D498D1-D347-4F8E-A82E-9DB452E12F8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75645" y="685799"/>
            <a:ext cx="8001000" cy="2971801"/>
          </a:xfrm>
        </p:spPr>
        <p:txBody>
          <a:bodyPr>
            <a:normAutofit/>
          </a:bodyPr>
          <a:lstStyle/>
          <a:p>
            <a:r>
              <a:rPr lang="en-US"/>
              <a:t>My Grecian </a:t>
            </a:r>
            <a:r>
              <a:rPr lang="en-US" dirty="0"/>
              <a:t>Holiday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A52175C-B6A4-428B-982F-CF9F735DFD5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675645" y="3843867"/>
            <a:ext cx="6400800" cy="1947333"/>
          </a:xfrm>
        </p:spPr>
        <p:txBody>
          <a:bodyPr>
            <a:normAutofit/>
          </a:bodyPr>
          <a:lstStyle/>
          <a:p>
            <a:r>
              <a:rPr lang="en-US" dirty="0"/>
              <a:t>Fun in the sun!</a:t>
            </a:r>
          </a:p>
        </p:txBody>
      </p:sp>
    </p:spTree>
    <p:extLst>
      <p:ext uri="{BB962C8B-B14F-4D97-AF65-F5344CB8AC3E}">
        <p14:creationId xmlns:p14="http://schemas.microsoft.com/office/powerpoint/2010/main" val="408677966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10000">
              <a:schemeClr val="bg2">
                <a:tint val="97000"/>
                <a:hueMod val="92000"/>
                <a:satMod val="169000"/>
                <a:lumMod val="164000"/>
              </a:schemeClr>
            </a:gs>
            <a:gs pos="100000">
              <a:schemeClr val="bg2">
                <a:shade val="96000"/>
                <a:satMod val="120000"/>
                <a:lumMod val="90000"/>
              </a:schemeClr>
            </a:gs>
          </a:gsLst>
          <a:lin ang="612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C8C7AE78-B569-4E9C-8EA3-8D19B0A004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Snip Diagonal Corner Rectangle 24">
            <a:extLst>
              <a:ext uri="{FF2B5EF4-FFF2-40B4-BE49-F238E27FC236}">
                <a16:creationId xmlns:a16="http://schemas.microsoft.com/office/drawing/2014/main" id="{CC070D07-FDFC-499A-8004-94AE18EF313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28229" y="620722"/>
            <a:ext cx="10935543" cy="5286838"/>
          </a:xfrm>
          <a:prstGeom prst="snip2DiagRect">
            <a:avLst>
              <a:gd name="adj1" fmla="val 10787"/>
              <a:gd name="adj2" fmla="val 0"/>
            </a:avLst>
          </a:prstGeom>
          <a:solidFill>
            <a:srgbClr val="FFFFFF"/>
          </a:solidFill>
          <a:ln>
            <a:noFill/>
          </a:ln>
          <a:effectLst>
            <a:innerShdw blurRad="57150" dist="38100" dir="14460000">
              <a:prstClr val="black">
                <a:alpha val="7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129770-F940-4258-8F21-F327B678410D}"/>
              </a:ext>
            </a:extLst>
          </p:cNvPr>
          <p:cNvPicPr>
            <a:picLocks noGrp="1" noChangeAspect="1"/>
          </p:cNvPicPr>
          <p:nvPr isPhoto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46" r="12451"/>
          <a:stretch/>
        </p:blipFill>
        <p:spPr>
          <a:xfrm>
            <a:off x="789096" y="781589"/>
            <a:ext cx="5226470" cy="4955408"/>
          </a:xfrm>
          <a:custGeom>
            <a:avLst/>
            <a:gdLst>
              <a:gd name="connsiteX0" fmla="*/ 490693 w 5226470"/>
              <a:gd name="connsiteY0" fmla="*/ 0 h 4955408"/>
              <a:gd name="connsiteX1" fmla="*/ 5226470 w 5226470"/>
              <a:gd name="connsiteY1" fmla="*/ 0 h 4955408"/>
              <a:gd name="connsiteX2" fmla="*/ 5226470 w 5226470"/>
              <a:gd name="connsiteY2" fmla="*/ 4955408 h 4955408"/>
              <a:gd name="connsiteX3" fmla="*/ 0 w 5226470"/>
              <a:gd name="connsiteY3" fmla="*/ 4955408 h 4955408"/>
              <a:gd name="connsiteX4" fmla="*/ 0 w 5226470"/>
              <a:gd name="connsiteY4" fmla="*/ 481549 h 49554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226470" h="4955408">
                <a:moveTo>
                  <a:pt x="490693" y="0"/>
                </a:moveTo>
                <a:lnTo>
                  <a:pt x="5226470" y="0"/>
                </a:lnTo>
                <a:lnTo>
                  <a:pt x="5226470" y="4955408"/>
                </a:lnTo>
                <a:lnTo>
                  <a:pt x="0" y="4955408"/>
                </a:lnTo>
                <a:lnTo>
                  <a:pt x="0" y="481549"/>
                </a:lnTo>
                <a:close/>
              </a:path>
            </a:pathLst>
          </a:custGeom>
          <a:solidFill>
            <a:srgbClr val="FFFFFF">
              <a:shade val="85000"/>
            </a:srgbClr>
          </a:solidFill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D6D436D8-556F-4627-B4DF-A80DAA5FD998}"/>
              </a:ext>
            </a:extLst>
          </p:cNvPr>
          <p:cNvPicPr>
            <a:picLocks noGrp="1" noChangeAspect="1"/>
          </p:cNvPicPr>
          <p:nvPr isPhoto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897"/>
          <a:stretch/>
        </p:blipFill>
        <p:spPr>
          <a:xfrm>
            <a:off x="6176433" y="789546"/>
            <a:ext cx="5226470" cy="4955408"/>
          </a:xfrm>
          <a:custGeom>
            <a:avLst/>
            <a:gdLst>
              <a:gd name="connsiteX0" fmla="*/ 0 w 5226470"/>
              <a:gd name="connsiteY0" fmla="*/ 0 h 4955408"/>
              <a:gd name="connsiteX1" fmla="*/ 5226470 w 5226470"/>
              <a:gd name="connsiteY1" fmla="*/ 0 h 4955408"/>
              <a:gd name="connsiteX2" fmla="*/ 5226470 w 5226470"/>
              <a:gd name="connsiteY2" fmla="*/ 4485508 h 4955408"/>
              <a:gd name="connsiteX3" fmla="*/ 4747647 w 5226470"/>
              <a:gd name="connsiteY3" fmla="*/ 4955408 h 4955408"/>
              <a:gd name="connsiteX4" fmla="*/ 0 w 5226470"/>
              <a:gd name="connsiteY4" fmla="*/ 4955408 h 49554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226470" h="4955408">
                <a:moveTo>
                  <a:pt x="0" y="0"/>
                </a:moveTo>
                <a:lnTo>
                  <a:pt x="5226470" y="0"/>
                </a:lnTo>
                <a:lnTo>
                  <a:pt x="5226470" y="4485508"/>
                </a:lnTo>
                <a:lnTo>
                  <a:pt x="4747647" y="4955408"/>
                </a:lnTo>
                <a:lnTo>
                  <a:pt x="0" y="4955408"/>
                </a:lnTo>
                <a:close/>
              </a:path>
            </a:pathLst>
          </a:custGeom>
          <a:solidFill>
            <a:srgbClr val="FFFFFF">
              <a:shade val="85000"/>
            </a:srgbClr>
          </a:solidFill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41412533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10000">
              <a:schemeClr val="bg2">
                <a:tint val="97000"/>
                <a:hueMod val="92000"/>
                <a:satMod val="169000"/>
                <a:lumMod val="164000"/>
              </a:schemeClr>
            </a:gs>
            <a:gs pos="100000">
              <a:schemeClr val="bg2">
                <a:shade val="96000"/>
                <a:satMod val="120000"/>
                <a:lumMod val="90000"/>
              </a:schemeClr>
            </a:gs>
          </a:gsLst>
          <a:lin ang="612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547BBBDC-7066-4AF7-9C62-1803AB2F9BA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Snip Diagonal Corner Rectangle 24">
            <a:extLst>
              <a:ext uri="{FF2B5EF4-FFF2-40B4-BE49-F238E27FC236}">
                <a16:creationId xmlns:a16="http://schemas.microsoft.com/office/drawing/2014/main" id="{350FA329-CBE0-46FE-A19B-84D688DAD7B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28229" y="620722"/>
            <a:ext cx="10935543" cy="5286838"/>
          </a:xfrm>
          <a:prstGeom prst="snip2DiagRect">
            <a:avLst>
              <a:gd name="adj1" fmla="val 10787"/>
              <a:gd name="adj2" fmla="val 0"/>
            </a:avLst>
          </a:prstGeom>
          <a:solidFill>
            <a:srgbClr val="FFFFFF"/>
          </a:solidFill>
          <a:ln>
            <a:noFill/>
          </a:ln>
          <a:effectLst>
            <a:innerShdw blurRad="57150" dist="38100" dir="14460000">
              <a:prstClr val="black">
                <a:alpha val="7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010FA949-24C2-489A-94F1-A13141AC4A2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697" y="1577518"/>
            <a:ext cx="4502570" cy="3376927"/>
          </a:xfrm>
          <a:prstGeom prst="rect">
            <a:avLst/>
          </a:prstGeom>
        </p:spPr>
      </p:pic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A8FFEFAE-4471-4EAA-92D7-76C13B4D451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6096001" y="1593669"/>
            <a:ext cx="0" cy="3222171"/>
          </a:xfrm>
          <a:prstGeom prst="line">
            <a:avLst/>
          </a:prstGeom>
          <a:ln>
            <a:solidFill>
              <a:schemeClr val="accent1">
                <a:alpha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058C9A34-AB0D-41FA-AABE-D62741FF96B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17735" y="1577518"/>
            <a:ext cx="4502570" cy="33769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080473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10000">
              <a:schemeClr val="bg2">
                <a:tint val="97000"/>
                <a:hueMod val="92000"/>
                <a:satMod val="169000"/>
                <a:lumMod val="164000"/>
              </a:schemeClr>
            </a:gs>
            <a:gs pos="100000">
              <a:schemeClr val="bg2">
                <a:shade val="96000"/>
                <a:satMod val="120000"/>
                <a:lumMod val="90000"/>
              </a:schemeClr>
            </a:gs>
          </a:gsLst>
          <a:lin ang="612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7FBB141F-8094-499D-950D-3D4B6D2EEE91}"/>
              </a:ext>
            </a:extLst>
          </p:cNvPr>
          <p:cNvPicPr>
            <a:picLocks noGrp="1" noChangeAspect="1"/>
          </p:cNvPicPr>
          <p:nvPr isPhoto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333" r="23000"/>
          <a:stretch/>
        </p:blipFill>
        <p:spPr>
          <a:xfrm>
            <a:off x="20" y="10"/>
            <a:ext cx="6095980" cy="6857990"/>
          </a:xfrm>
          <a:prstGeom prst="rect">
            <a:avLst/>
          </a:prstGeom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C2BBE0B1-F8EE-4770-8DD0-4D5EE328F713}"/>
              </a:ext>
            </a:extLst>
          </p:cNvPr>
          <p:cNvPicPr>
            <a:picLocks noGrp="1" noChangeAspect="1"/>
          </p:cNvPicPr>
          <p:nvPr isPhoto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90" r="14235"/>
          <a:stretch/>
        </p:blipFill>
        <p:spPr>
          <a:xfrm rot="5400000">
            <a:off x="5715000" y="381000"/>
            <a:ext cx="6858000" cy="6096000"/>
          </a:xfrm>
          <a:prstGeom prst="rect">
            <a:avLst/>
          </a:prstGeom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val="331933968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617102-2A23-485C-95F0-A2FBED2D8E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4212" y="4487332"/>
            <a:ext cx="8534400" cy="1507067"/>
          </a:xfrm>
        </p:spPr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1BB29D8-1068-417F-B05E-B6363B9D31D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885483"/>
      </p:ext>
    </p:extLst>
  </p:cSld>
  <p:clrMapOvr>
    <a:masterClrMapping/>
  </p:clrMapOvr>
</p:sld>
</file>

<file path=ppt/theme/theme1.xml><?xml version="1.0" encoding="utf-8"?>
<a:theme xmlns:a="http://schemas.openxmlformats.org/drawingml/2006/main" name="Slice">
  <a:themeElements>
    <a:clrScheme name="Slice">
      <a:dk1>
        <a:sysClr val="windowText" lastClr="000000"/>
      </a:dk1>
      <a:lt1>
        <a:sysClr val="window" lastClr="FFFFFF"/>
      </a:lt1>
      <a:dk2>
        <a:srgbClr val="146194"/>
      </a:dk2>
      <a:lt2>
        <a:srgbClr val="76DBF4"/>
      </a:lt2>
      <a:accent1>
        <a:srgbClr val="052F61"/>
      </a:accent1>
      <a:accent2>
        <a:srgbClr val="A50E82"/>
      </a:accent2>
      <a:accent3>
        <a:srgbClr val="14967C"/>
      </a:accent3>
      <a:accent4>
        <a:srgbClr val="6A9E1F"/>
      </a:accent4>
      <a:accent5>
        <a:srgbClr val="E87D37"/>
      </a:accent5>
      <a:accent6>
        <a:srgbClr val="C62324"/>
      </a:accent6>
      <a:hlink>
        <a:srgbClr val="0D2E46"/>
      </a:hlink>
      <a:folHlink>
        <a:srgbClr val="356A95"/>
      </a:folHlink>
    </a:clrScheme>
    <a:fontScheme name="Slice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Slic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2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5875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path path="circle">
            <a:fillToRect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lice" id="{0507925B-6AC9-4358-8E18-C330545D08F8}" vid="{13FEC7C6-62A9-40C4-99D2-581AACACAA2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</TotalTime>
  <Words>8</Words>
  <Application>Microsoft Office PowerPoint</Application>
  <PresentationFormat>Widescreen</PresentationFormat>
  <Paragraphs>2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8" baseType="lpstr">
      <vt:lpstr>Century Gothic</vt:lpstr>
      <vt:lpstr>Wingdings 3</vt:lpstr>
      <vt:lpstr>Slice</vt:lpstr>
      <vt:lpstr>My Grecian Holiday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Photo Album</dc:title>
  <dc:creator>Joan Lambert</dc:creator>
  <cp:lastModifiedBy>Joan Lambert</cp:lastModifiedBy>
  <cp:revision>7</cp:revision>
  <dcterms:created xsi:type="dcterms:W3CDTF">2018-09-07T04:32:53Z</dcterms:created>
  <dcterms:modified xsi:type="dcterms:W3CDTF">2021-11-22T06:46:07Z</dcterms:modified>
</cp:coreProperties>
</file>