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1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533" autoAdjust="0"/>
  </p:normalViewPr>
  <p:slideViewPr>
    <p:cSldViewPr>
      <p:cViewPr varScale="1">
        <p:scale>
          <a:sx n="50" d="100"/>
          <a:sy n="50" d="100"/>
        </p:scale>
        <p:origin x="870" y="42"/>
      </p:cViewPr>
      <p:guideLst>
        <p:guide orient="horz" pos="244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1078057" y="2012502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130426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1078057" y="2012502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>
                <a:solidFill>
                  <a:schemeClr val="accent6">
                    <a:lumMod val="50000"/>
                  </a:schemeClr>
                </a:solidFill>
              </a:rPr>
              <a:t>Criteria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Encourages diversity</a:t>
            </a:r>
          </a:p>
          <a:p>
            <a:r>
              <a:rPr lang="en-US" dirty="0"/>
              <a:t>Attracts pollinators</a:t>
            </a:r>
          </a:p>
          <a:p>
            <a:r>
              <a:rPr lang="en-US" dirty="0"/>
              <a:t>Attracts 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Appropriate to land</a:t>
            </a:r>
          </a:p>
          <a:p>
            <a:r>
              <a:rPr lang="en-US" dirty="0"/>
              <a:t>Appropriate to climate</a:t>
            </a:r>
          </a:p>
          <a:p>
            <a:r>
              <a:rPr lang="en-US" dirty="0"/>
              <a:t>Sustainable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1078057" y="2012502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2936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4745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6553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C" id="{29062351-B991-40E6-8447-606766D49908}" vid="{40DBE87D-DE70-4CCF-BD3C-0EA8BF95C0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8EB272-5220-43B4-B7E8-4DF4D431C8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NaturalGardenB</Template>
  <TotalTime>0</TotalTime>
  <Words>27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Gardening</dc:title>
  <dc:creator>Joyce Cox</dc:creator>
  <cp:lastModifiedBy>Joan Lambert</cp:lastModifiedBy>
  <cp:revision>2</cp:revision>
  <dcterms:created xsi:type="dcterms:W3CDTF">2012-11-22T19:41:23Z</dcterms:created>
  <dcterms:modified xsi:type="dcterms:W3CDTF">2021-11-22T07:20:40Z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1e26c7d5-813a-474e-9479-310d19cd653a</vt:lpwstr>
  </property>
</Properties>
</file>