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theme/theme4.xml" ContentType="application/vnd.openxmlformats-officedocument.theme+xml"/>
  <Override PartName="/ppt/slideLayouts/slideLayout5.xml" ContentType="application/vnd.openxmlformats-officedocument.presentationml.slideLayout+xml"/>
  <Override PartName="/ppt/theme/theme5.xml" ContentType="application/vnd.openxmlformats-officedocument.theme+xml"/>
  <Override PartName="/ppt/slideLayouts/slideLayout6.xml" ContentType="application/vnd.openxmlformats-officedocument.presentationml.slideLayout+xml"/>
  <Override PartName="/ppt/theme/theme6.xml" ContentType="application/vnd.openxmlformats-officedocument.theme+xml"/>
  <Override PartName="/ppt/slideLayouts/slideLayout7.xml" ContentType="application/vnd.openxmlformats-officedocument.presentationml.slideLayout+xml"/>
  <Override PartName="/ppt/theme/theme7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4"/>
    <p:sldMasterId id="2147483674" r:id="rId5"/>
    <p:sldMasterId id="2147483676" r:id="rId6"/>
    <p:sldMasterId id="2147483678" r:id="rId7"/>
    <p:sldMasterId id="2147483680" r:id="rId8"/>
    <p:sldMasterId id="2147483682" r:id="rId9"/>
    <p:sldMasterId id="2147483684" r:id="rId10"/>
  </p:sldMasterIdLst>
  <p:sldIdLst>
    <p:sldId id="257" r:id="rId11"/>
    <p:sldId id="258" r:id="rId12"/>
    <p:sldId id="259" r:id="rId13"/>
    <p:sldId id="260" r:id="rId14"/>
    <p:sldId id="261" r:id="rId15"/>
    <p:sldId id="262" r:id="rId16"/>
    <p:sldId id="263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2299" autoAdjust="0"/>
    <p:restoredTop sz="94660"/>
  </p:normalViewPr>
  <p:slideViewPr>
    <p:cSldViewPr snapToGrid="0">
      <p:cViewPr varScale="1">
        <p:scale>
          <a:sx n="73" d="100"/>
          <a:sy n="73" d="100"/>
        </p:scale>
        <p:origin x="72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5.xml"/><Relationship Id="rId13" Type="http://schemas.openxmlformats.org/officeDocument/2006/relationships/slide" Target="slides/slide3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Master" Target="slideMasters/slideMaster4.xml"/><Relationship Id="rId12" Type="http://schemas.openxmlformats.org/officeDocument/2006/relationships/slide" Target="slides/slide2.xml"/><Relationship Id="rId17" Type="http://schemas.openxmlformats.org/officeDocument/2006/relationships/slide" Target="slides/slide7.xml"/><Relationship Id="rId2" Type="http://schemas.openxmlformats.org/officeDocument/2006/relationships/customXml" Target="../customXml/item2.xml"/><Relationship Id="rId16" Type="http://schemas.openxmlformats.org/officeDocument/2006/relationships/slide" Target="slides/slide6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1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5.xml"/><Relationship Id="rId10" Type="http://schemas.openxmlformats.org/officeDocument/2006/relationships/slideMaster" Target="slideMasters/slideMaster7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Master" Target="slideMasters/slideMaster6.xml"/><Relationship Id="rId14" Type="http://schemas.openxmlformats.org/officeDocument/2006/relationships/slide" Target="slides/slide4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0832556-8D45-4FC9-ADB4-F5DA6F69FD4E}" type="doc">
      <dgm:prSet loTypeId="urn:microsoft.com/office/officeart/2005/8/layout/process5" loCatId="process" qsTypeId="urn:microsoft.com/office/officeart/2005/8/quickstyle/3d1" qsCatId="3D" csTypeId="urn:microsoft.com/office/officeart/2005/8/colors/colorful1" csCatId="colorful" phldr="1"/>
      <dgm:spPr/>
    </dgm:pt>
    <dgm:pt modelId="{7B35D8A3-CD1D-477C-BCD8-FF13BA576787}">
      <dgm:prSet phldrT="[Text]"/>
      <dgm:spPr>
        <a:solidFill>
          <a:srgbClr val="C00000"/>
        </a:solidFill>
      </dgm:spPr>
      <dgm:t>
        <a:bodyPr/>
        <a:lstStyle/>
        <a:p>
          <a:r>
            <a:rPr lang="en-US" b="1" dirty="0"/>
            <a:t>Gather information</a:t>
          </a:r>
        </a:p>
      </dgm:t>
    </dgm:pt>
    <dgm:pt modelId="{EDF07A64-4FBC-4863-86F2-BA481F9F22AF}" type="parTrans" cxnId="{202F2A86-7E2E-4E18-8C0A-9DCE9511E64E}">
      <dgm:prSet/>
      <dgm:spPr/>
      <dgm:t>
        <a:bodyPr/>
        <a:lstStyle/>
        <a:p>
          <a:endParaRPr lang="en-US"/>
        </a:p>
      </dgm:t>
    </dgm:pt>
    <dgm:pt modelId="{B5A4E020-DE91-4CB1-9328-E1971EF8FC31}" type="sibTrans" cxnId="{202F2A86-7E2E-4E18-8C0A-9DCE9511E64E}">
      <dgm:prSet/>
      <dgm:spPr/>
      <dgm:t>
        <a:bodyPr/>
        <a:lstStyle/>
        <a:p>
          <a:endParaRPr lang="en-US"/>
        </a:p>
      </dgm:t>
    </dgm:pt>
    <dgm:pt modelId="{BD3B3324-6EE9-4565-B08F-B907DCB57F64}">
      <dgm:prSet phldrT="[Text]"/>
      <dgm:spPr/>
      <dgm:t>
        <a:bodyPr/>
        <a:lstStyle/>
        <a:p>
          <a:r>
            <a:rPr lang="en-US"/>
            <a:t>Set up team</a:t>
          </a:r>
        </a:p>
      </dgm:t>
    </dgm:pt>
    <dgm:pt modelId="{39964AA4-C793-445B-93CA-71D417D0BA85}" type="parTrans" cxnId="{25069EC6-B750-43D1-ADA3-8AD399287C78}">
      <dgm:prSet/>
      <dgm:spPr/>
      <dgm:t>
        <a:bodyPr/>
        <a:lstStyle/>
        <a:p>
          <a:endParaRPr lang="en-US"/>
        </a:p>
      </dgm:t>
    </dgm:pt>
    <dgm:pt modelId="{B6B14EE3-394B-4F6E-BAAB-34803351501A}" type="sibTrans" cxnId="{25069EC6-B750-43D1-ADA3-8AD399287C78}">
      <dgm:prSet/>
      <dgm:spPr/>
      <dgm:t>
        <a:bodyPr/>
        <a:lstStyle/>
        <a:p>
          <a:endParaRPr lang="en-US"/>
        </a:p>
      </dgm:t>
    </dgm:pt>
    <dgm:pt modelId="{981C6918-01D8-434B-95B3-9E8E76E72D11}">
      <dgm:prSet phldrT="[Text]"/>
      <dgm:spPr/>
      <dgm:t>
        <a:bodyPr/>
        <a:lstStyle/>
        <a:p>
          <a:r>
            <a:rPr lang="en-US"/>
            <a:t>Plan project</a:t>
          </a:r>
        </a:p>
      </dgm:t>
    </dgm:pt>
    <dgm:pt modelId="{5950D656-E9B4-4208-9A6F-5C09AD7F5A73}" type="parTrans" cxnId="{BED38357-1F69-41FB-96D7-CB6804B94E70}">
      <dgm:prSet/>
      <dgm:spPr/>
      <dgm:t>
        <a:bodyPr/>
        <a:lstStyle/>
        <a:p>
          <a:endParaRPr lang="en-US"/>
        </a:p>
      </dgm:t>
    </dgm:pt>
    <dgm:pt modelId="{245DED23-6B12-4CFD-86C8-2E1D3126FBF5}" type="sibTrans" cxnId="{BED38357-1F69-41FB-96D7-CB6804B94E70}">
      <dgm:prSet/>
      <dgm:spPr/>
      <dgm:t>
        <a:bodyPr/>
        <a:lstStyle/>
        <a:p>
          <a:endParaRPr lang="en-US"/>
        </a:p>
      </dgm:t>
    </dgm:pt>
    <dgm:pt modelId="{C4248F65-3353-48F9-912D-6308EE3C5E20}">
      <dgm:prSet phldrT="[Text]"/>
      <dgm:spPr/>
      <dgm:t>
        <a:bodyPr/>
        <a:lstStyle/>
        <a:p>
          <a:r>
            <a:rPr lang="en-US"/>
            <a:t>Meet with department</a:t>
          </a:r>
        </a:p>
      </dgm:t>
    </dgm:pt>
    <dgm:pt modelId="{29DEE2D5-A491-4AAD-9B35-D01DAE0E3493}" type="parTrans" cxnId="{F9CB3BD7-AA99-45C4-82A2-24BA8812BB57}">
      <dgm:prSet/>
      <dgm:spPr/>
      <dgm:t>
        <a:bodyPr/>
        <a:lstStyle/>
        <a:p>
          <a:endParaRPr lang="en-US"/>
        </a:p>
      </dgm:t>
    </dgm:pt>
    <dgm:pt modelId="{F290881F-4903-4522-9D17-1C184437E744}" type="sibTrans" cxnId="{F9CB3BD7-AA99-45C4-82A2-24BA8812BB57}">
      <dgm:prSet/>
      <dgm:spPr/>
      <dgm:t>
        <a:bodyPr/>
        <a:lstStyle/>
        <a:p>
          <a:endParaRPr lang="en-US"/>
        </a:p>
      </dgm:t>
    </dgm:pt>
    <dgm:pt modelId="{D0F4E79F-15B4-4AD8-B835-3C90BF755C9E}">
      <dgm:prSet phldrT="[Text]"/>
      <dgm:spPr/>
      <dgm:t>
        <a:bodyPr/>
        <a:lstStyle/>
        <a:p>
          <a:r>
            <a:rPr lang="en-US"/>
            <a:t>Present to other departments</a:t>
          </a:r>
        </a:p>
      </dgm:t>
    </dgm:pt>
    <dgm:pt modelId="{70791F4C-125C-4684-BE53-1810831A9127}" type="parTrans" cxnId="{DF96F9C5-6DDA-438E-9E7F-EB3235338B33}">
      <dgm:prSet/>
      <dgm:spPr/>
      <dgm:t>
        <a:bodyPr/>
        <a:lstStyle/>
        <a:p>
          <a:endParaRPr lang="en-US"/>
        </a:p>
      </dgm:t>
    </dgm:pt>
    <dgm:pt modelId="{5FDB360D-7B15-477A-833D-E03F42B35A87}" type="sibTrans" cxnId="{DF96F9C5-6DDA-438E-9E7F-EB3235338B33}">
      <dgm:prSet/>
      <dgm:spPr/>
      <dgm:t>
        <a:bodyPr/>
        <a:lstStyle/>
        <a:p>
          <a:endParaRPr lang="en-US"/>
        </a:p>
      </dgm:t>
    </dgm:pt>
    <dgm:pt modelId="{0B28E9D7-EC8F-4DE7-891A-6719FA6486B6}">
      <dgm:prSet phldrT="[Text]"/>
      <dgm:spPr/>
      <dgm:t>
        <a:bodyPr/>
        <a:lstStyle/>
        <a:p>
          <a:r>
            <a:rPr lang="en-US"/>
            <a:t>Carry out project</a:t>
          </a:r>
        </a:p>
      </dgm:t>
    </dgm:pt>
    <dgm:pt modelId="{8FBA08E9-6910-4A28-8414-D52D225AFB98}" type="parTrans" cxnId="{75AE3232-D605-4987-9677-43947E29019C}">
      <dgm:prSet/>
      <dgm:spPr/>
      <dgm:t>
        <a:bodyPr/>
        <a:lstStyle/>
        <a:p>
          <a:endParaRPr lang="en-US"/>
        </a:p>
      </dgm:t>
    </dgm:pt>
    <dgm:pt modelId="{AD1CB7C9-E976-45D8-84F2-387A8AA2F883}" type="sibTrans" cxnId="{75AE3232-D605-4987-9677-43947E29019C}">
      <dgm:prSet/>
      <dgm:spPr/>
      <dgm:t>
        <a:bodyPr/>
        <a:lstStyle/>
        <a:p>
          <a:endParaRPr lang="en-US"/>
        </a:p>
      </dgm:t>
    </dgm:pt>
    <dgm:pt modelId="{E476830D-BF5E-49B0-896D-1D7C2D956F6E}">
      <dgm:prSet phldrT="[Text]"/>
      <dgm:spPr/>
      <dgm:t>
        <a:bodyPr/>
        <a:lstStyle/>
        <a:p>
          <a:r>
            <a:rPr lang="en-US"/>
            <a:t>Celebrate and evaluate</a:t>
          </a:r>
        </a:p>
      </dgm:t>
    </dgm:pt>
    <dgm:pt modelId="{2B3816F1-6C2E-4E6C-91B6-B6A3F24AE2CE}" type="parTrans" cxnId="{BE3616BF-3946-404A-85D7-6CDA4F5EF045}">
      <dgm:prSet/>
      <dgm:spPr/>
      <dgm:t>
        <a:bodyPr/>
        <a:lstStyle/>
        <a:p>
          <a:endParaRPr lang="en-US"/>
        </a:p>
      </dgm:t>
    </dgm:pt>
    <dgm:pt modelId="{B36B8A49-DA79-413E-AAF9-FE8AAB8FEF7B}" type="sibTrans" cxnId="{BE3616BF-3946-404A-85D7-6CDA4F5EF045}">
      <dgm:prSet/>
      <dgm:spPr/>
      <dgm:t>
        <a:bodyPr/>
        <a:lstStyle/>
        <a:p>
          <a:endParaRPr lang="en-US"/>
        </a:p>
      </dgm:t>
    </dgm:pt>
    <dgm:pt modelId="{0D6BAF48-6C03-4060-A1EE-BB3955FEDE56}" type="pres">
      <dgm:prSet presAssocID="{F0832556-8D45-4FC9-ADB4-F5DA6F69FD4E}" presName="diagram" presStyleCnt="0">
        <dgm:presLayoutVars>
          <dgm:dir/>
          <dgm:resizeHandles val="exact"/>
        </dgm:presLayoutVars>
      </dgm:prSet>
      <dgm:spPr/>
    </dgm:pt>
    <dgm:pt modelId="{04122F76-B4E9-4E95-8B76-F041F252001E}" type="pres">
      <dgm:prSet presAssocID="{7B35D8A3-CD1D-477C-BCD8-FF13BA576787}" presName="node" presStyleLbl="node1" presStyleIdx="0" presStyleCnt="7">
        <dgm:presLayoutVars>
          <dgm:bulletEnabled val="1"/>
        </dgm:presLayoutVars>
      </dgm:prSet>
      <dgm:spPr>
        <a:prstGeom prst="ellipse">
          <a:avLst/>
        </a:prstGeom>
      </dgm:spPr>
    </dgm:pt>
    <dgm:pt modelId="{0AF23DB1-716A-4F29-AD73-BDBBE0FF29F2}" type="pres">
      <dgm:prSet presAssocID="{B5A4E020-DE91-4CB1-9328-E1971EF8FC31}" presName="sibTrans" presStyleLbl="sibTrans2D1" presStyleIdx="0" presStyleCnt="6"/>
      <dgm:spPr/>
    </dgm:pt>
    <dgm:pt modelId="{89EFF6D1-EB4E-4A44-A5E0-44B369A0EF15}" type="pres">
      <dgm:prSet presAssocID="{B5A4E020-DE91-4CB1-9328-E1971EF8FC31}" presName="connectorText" presStyleLbl="sibTrans2D1" presStyleIdx="0" presStyleCnt="6"/>
      <dgm:spPr/>
    </dgm:pt>
    <dgm:pt modelId="{1FC8A522-C6F4-48ED-A249-62B57E6FD96B}" type="pres">
      <dgm:prSet presAssocID="{BD3B3324-6EE9-4565-B08F-B907DCB57F64}" presName="node" presStyleLbl="node1" presStyleIdx="1" presStyleCnt="7">
        <dgm:presLayoutVars>
          <dgm:bulletEnabled val="1"/>
        </dgm:presLayoutVars>
      </dgm:prSet>
      <dgm:spPr/>
    </dgm:pt>
    <dgm:pt modelId="{F5791EEA-2911-41A3-8B0B-2B1D437F5548}" type="pres">
      <dgm:prSet presAssocID="{B6B14EE3-394B-4F6E-BAAB-34803351501A}" presName="sibTrans" presStyleLbl="sibTrans2D1" presStyleIdx="1" presStyleCnt="6"/>
      <dgm:spPr/>
    </dgm:pt>
    <dgm:pt modelId="{9CC0407D-5244-4DAB-B203-321B99D25F7C}" type="pres">
      <dgm:prSet presAssocID="{B6B14EE3-394B-4F6E-BAAB-34803351501A}" presName="connectorText" presStyleLbl="sibTrans2D1" presStyleIdx="1" presStyleCnt="6"/>
      <dgm:spPr/>
    </dgm:pt>
    <dgm:pt modelId="{76C85730-9F09-47B4-BBD2-70732287C4B1}" type="pres">
      <dgm:prSet presAssocID="{981C6918-01D8-434B-95B3-9E8E76E72D11}" presName="node" presStyleLbl="node1" presStyleIdx="2" presStyleCnt="7">
        <dgm:presLayoutVars>
          <dgm:bulletEnabled val="1"/>
        </dgm:presLayoutVars>
      </dgm:prSet>
      <dgm:spPr/>
    </dgm:pt>
    <dgm:pt modelId="{46825E1E-2ED3-46AC-86EE-94686BBC27F5}" type="pres">
      <dgm:prSet presAssocID="{245DED23-6B12-4CFD-86C8-2E1D3126FBF5}" presName="sibTrans" presStyleLbl="sibTrans2D1" presStyleIdx="2" presStyleCnt="6"/>
      <dgm:spPr/>
    </dgm:pt>
    <dgm:pt modelId="{54F59330-F583-46DB-88DE-B153CACCC6CF}" type="pres">
      <dgm:prSet presAssocID="{245DED23-6B12-4CFD-86C8-2E1D3126FBF5}" presName="connectorText" presStyleLbl="sibTrans2D1" presStyleIdx="2" presStyleCnt="6"/>
      <dgm:spPr/>
    </dgm:pt>
    <dgm:pt modelId="{20D4100F-D44F-42BB-988A-7C3AD60B995E}" type="pres">
      <dgm:prSet presAssocID="{C4248F65-3353-48F9-912D-6308EE3C5E20}" presName="node" presStyleLbl="node1" presStyleIdx="3" presStyleCnt="7">
        <dgm:presLayoutVars>
          <dgm:bulletEnabled val="1"/>
        </dgm:presLayoutVars>
      </dgm:prSet>
      <dgm:spPr/>
    </dgm:pt>
    <dgm:pt modelId="{45CEECE6-76F6-4CFE-8CC6-87946D169345}" type="pres">
      <dgm:prSet presAssocID="{F290881F-4903-4522-9D17-1C184437E744}" presName="sibTrans" presStyleLbl="sibTrans2D1" presStyleIdx="3" presStyleCnt="6"/>
      <dgm:spPr/>
    </dgm:pt>
    <dgm:pt modelId="{1CF71800-7BC6-4F78-BF1E-D880B39D15DC}" type="pres">
      <dgm:prSet presAssocID="{F290881F-4903-4522-9D17-1C184437E744}" presName="connectorText" presStyleLbl="sibTrans2D1" presStyleIdx="3" presStyleCnt="6"/>
      <dgm:spPr/>
    </dgm:pt>
    <dgm:pt modelId="{700E24A2-33A7-4D77-9E0D-48F31D66B352}" type="pres">
      <dgm:prSet presAssocID="{D0F4E79F-15B4-4AD8-B835-3C90BF755C9E}" presName="node" presStyleLbl="node1" presStyleIdx="4" presStyleCnt="7">
        <dgm:presLayoutVars>
          <dgm:bulletEnabled val="1"/>
        </dgm:presLayoutVars>
      </dgm:prSet>
      <dgm:spPr/>
    </dgm:pt>
    <dgm:pt modelId="{3197B624-FE69-4898-95D1-380A2FC5A0C7}" type="pres">
      <dgm:prSet presAssocID="{5FDB360D-7B15-477A-833D-E03F42B35A87}" presName="sibTrans" presStyleLbl="sibTrans2D1" presStyleIdx="4" presStyleCnt="6"/>
      <dgm:spPr/>
    </dgm:pt>
    <dgm:pt modelId="{50B7F0E0-9529-4EB6-84A0-A365A813786D}" type="pres">
      <dgm:prSet presAssocID="{5FDB360D-7B15-477A-833D-E03F42B35A87}" presName="connectorText" presStyleLbl="sibTrans2D1" presStyleIdx="4" presStyleCnt="6"/>
      <dgm:spPr/>
    </dgm:pt>
    <dgm:pt modelId="{929ED9B5-77E3-416D-BABD-BDE7823F1FA3}" type="pres">
      <dgm:prSet presAssocID="{0B28E9D7-EC8F-4DE7-891A-6719FA6486B6}" presName="node" presStyleLbl="node1" presStyleIdx="5" presStyleCnt="7">
        <dgm:presLayoutVars>
          <dgm:bulletEnabled val="1"/>
        </dgm:presLayoutVars>
      </dgm:prSet>
      <dgm:spPr/>
    </dgm:pt>
    <dgm:pt modelId="{17236E02-F145-456B-ACEE-0E808DA7570B}" type="pres">
      <dgm:prSet presAssocID="{AD1CB7C9-E976-45D8-84F2-387A8AA2F883}" presName="sibTrans" presStyleLbl="sibTrans2D1" presStyleIdx="5" presStyleCnt="6"/>
      <dgm:spPr/>
    </dgm:pt>
    <dgm:pt modelId="{57228978-278F-42C9-9A2F-4A47D89FB9A8}" type="pres">
      <dgm:prSet presAssocID="{AD1CB7C9-E976-45D8-84F2-387A8AA2F883}" presName="connectorText" presStyleLbl="sibTrans2D1" presStyleIdx="5" presStyleCnt="6"/>
      <dgm:spPr/>
    </dgm:pt>
    <dgm:pt modelId="{64A23AA4-A6B4-41D8-B994-907EB97A5D88}" type="pres">
      <dgm:prSet presAssocID="{E476830D-BF5E-49B0-896D-1D7C2D956F6E}" presName="node" presStyleLbl="node1" presStyleIdx="6" presStyleCnt="7">
        <dgm:presLayoutVars>
          <dgm:bulletEnabled val="1"/>
        </dgm:presLayoutVars>
      </dgm:prSet>
      <dgm:spPr/>
    </dgm:pt>
  </dgm:ptLst>
  <dgm:cxnLst>
    <dgm:cxn modelId="{4958740C-CF72-454E-A882-46692C1863B7}" type="presOf" srcId="{AD1CB7C9-E976-45D8-84F2-387A8AA2F883}" destId="{57228978-278F-42C9-9A2F-4A47D89FB9A8}" srcOrd="1" destOrd="0" presId="urn:microsoft.com/office/officeart/2005/8/layout/process5"/>
    <dgm:cxn modelId="{75AE3232-D605-4987-9677-43947E29019C}" srcId="{F0832556-8D45-4FC9-ADB4-F5DA6F69FD4E}" destId="{0B28E9D7-EC8F-4DE7-891A-6719FA6486B6}" srcOrd="5" destOrd="0" parTransId="{8FBA08E9-6910-4A28-8414-D52D225AFB98}" sibTransId="{AD1CB7C9-E976-45D8-84F2-387A8AA2F883}"/>
    <dgm:cxn modelId="{46D28C35-DEF5-42F3-ACC7-FC78A8D49E9A}" type="presOf" srcId="{245DED23-6B12-4CFD-86C8-2E1D3126FBF5}" destId="{54F59330-F583-46DB-88DE-B153CACCC6CF}" srcOrd="1" destOrd="0" presId="urn:microsoft.com/office/officeart/2005/8/layout/process5"/>
    <dgm:cxn modelId="{3257AF3F-8066-4CC0-A4C5-9205885B78DA}" type="presOf" srcId="{E476830D-BF5E-49B0-896D-1D7C2D956F6E}" destId="{64A23AA4-A6B4-41D8-B994-907EB97A5D88}" srcOrd="0" destOrd="0" presId="urn:microsoft.com/office/officeart/2005/8/layout/process5"/>
    <dgm:cxn modelId="{AE002968-6D6F-42F2-AC94-72B8AEF01944}" type="presOf" srcId="{981C6918-01D8-434B-95B3-9E8E76E72D11}" destId="{76C85730-9F09-47B4-BBD2-70732287C4B1}" srcOrd="0" destOrd="0" presId="urn:microsoft.com/office/officeart/2005/8/layout/process5"/>
    <dgm:cxn modelId="{C40DEC68-C972-4D0E-BF53-0EBDE5A8A250}" type="presOf" srcId="{B6B14EE3-394B-4F6E-BAAB-34803351501A}" destId="{9CC0407D-5244-4DAB-B203-321B99D25F7C}" srcOrd="1" destOrd="0" presId="urn:microsoft.com/office/officeart/2005/8/layout/process5"/>
    <dgm:cxn modelId="{64FA346B-124A-45B8-99A4-315D25C300DA}" type="presOf" srcId="{F290881F-4903-4522-9D17-1C184437E744}" destId="{45CEECE6-76F6-4CFE-8CC6-87946D169345}" srcOrd="0" destOrd="0" presId="urn:microsoft.com/office/officeart/2005/8/layout/process5"/>
    <dgm:cxn modelId="{89703F56-2931-4ABE-A513-2718ED40BDF5}" type="presOf" srcId="{D0F4E79F-15B4-4AD8-B835-3C90BF755C9E}" destId="{700E24A2-33A7-4D77-9E0D-48F31D66B352}" srcOrd="0" destOrd="0" presId="urn:microsoft.com/office/officeart/2005/8/layout/process5"/>
    <dgm:cxn modelId="{BED38357-1F69-41FB-96D7-CB6804B94E70}" srcId="{F0832556-8D45-4FC9-ADB4-F5DA6F69FD4E}" destId="{981C6918-01D8-434B-95B3-9E8E76E72D11}" srcOrd="2" destOrd="0" parTransId="{5950D656-E9B4-4208-9A6F-5C09AD7F5A73}" sibTransId="{245DED23-6B12-4CFD-86C8-2E1D3126FBF5}"/>
    <dgm:cxn modelId="{0D091E80-82E3-4FC8-83C3-60634AB93853}" type="presOf" srcId="{245DED23-6B12-4CFD-86C8-2E1D3126FBF5}" destId="{46825E1E-2ED3-46AC-86EE-94686BBC27F5}" srcOrd="0" destOrd="0" presId="urn:microsoft.com/office/officeart/2005/8/layout/process5"/>
    <dgm:cxn modelId="{A4DEE880-324A-4AC7-ABB3-985E45BEF63E}" type="presOf" srcId="{BD3B3324-6EE9-4565-B08F-B907DCB57F64}" destId="{1FC8A522-C6F4-48ED-A249-62B57E6FD96B}" srcOrd="0" destOrd="0" presId="urn:microsoft.com/office/officeart/2005/8/layout/process5"/>
    <dgm:cxn modelId="{B95E6981-7EB1-40C0-AD84-C15F163A6922}" type="presOf" srcId="{C4248F65-3353-48F9-912D-6308EE3C5E20}" destId="{20D4100F-D44F-42BB-988A-7C3AD60B995E}" srcOrd="0" destOrd="0" presId="urn:microsoft.com/office/officeart/2005/8/layout/process5"/>
    <dgm:cxn modelId="{202F2A86-7E2E-4E18-8C0A-9DCE9511E64E}" srcId="{F0832556-8D45-4FC9-ADB4-F5DA6F69FD4E}" destId="{7B35D8A3-CD1D-477C-BCD8-FF13BA576787}" srcOrd="0" destOrd="0" parTransId="{EDF07A64-4FBC-4863-86F2-BA481F9F22AF}" sibTransId="{B5A4E020-DE91-4CB1-9328-E1971EF8FC31}"/>
    <dgm:cxn modelId="{7D3E5D99-6D05-41E5-B25D-D850E3F085F1}" type="presOf" srcId="{B5A4E020-DE91-4CB1-9328-E1971EF8FC31}" destId="{0AF23DB1-716A-4F29-AD73-BDBBE0FF29F2}" srcOrd="0" destOrd="0" presId="urn:microsoft.com/office/officeart/2005/8/layout/process5"/>
    <dgm:cxn modelId="{877C1A9B-A11B-4990-B7E0-10BFE547F478}" type="presOf" srcId="{7B35D8A3-CD1D-477C-BCD8-FF13BA576787}" destId="{04122F76-B4E9-4E95-8B76-F041F252001E}" srcOrd="0" destOrd="0" presId="urn:microsoft.com/office/officeart/2005/8/layout/process5"/>
    <dgm:cxn modelId="{6ADF02A5-8BA4-497E-AE9B-F6CC0CDB684D}" type="presOf" srcId="{B6B14EE3-394B-4F6E-BAAB-34803351501A}" destId="{F5791EEA-2911-41A3-8B0B-2B1D437F5548}" srcOrd="0" destOrd="0" presId="urn:microsoft.com/office/officeart/2005/8/layout/process5"/>
    <dgm:cxn modelId="{02AC47B0-532D-4B8C-87C7-0EE5B28418EF}" type="presOf" srcId="{5FDB360D-7B15-477A-833D-E03F42B35A87}" destId="{3197B624-FE69-4898-95D1-380A2FC5A0C7}" srcOrd="0" destOrd="0" presId="urn:microsoft.com/office/officeart/2005/8/layout/process5"/>
    <dgm:cxn modelId="{BFB7FCBA-B773-44B4-A2A6-1087A93563A1}" type="presOf" srcId="{F290881F-4903-4522-9D17-1C184437E744}" destId="{1CF71800-7BC6-4F78-BF1E-D880B39D15DC}" srcOrd="1" destOrd="0" presId="urn:microsoft.com/office/officeart/2005/8/layout/process5"/>
    <dgm:cxn modelId="{BE3616BF-3946-404A-85D7-6CDA4F5EF045}" srcId="{F0832556-8D45-4FC9-ADB4-F5DA6F69FD4E}" destId="{E476830D-BF5E-49B0-896D-1D7C2D956F6E}" srcOrd="6" destOrd="0" parTransId="{2B3816F1-6C2E-4E6C-91B6-B6A3F24AE2CE}" sibTransId="{B36B8A49-DA79-413E-AAF9-FE8AAB8FEF7B}"/>
    <dgm:cxn modelId="{268529C3-3BDD-434D-9E40-ADCA813C5520}" type="presOf" srcId="{5FDB360D-7B15-477A-833D-E03F42B35A87}" destId="{50B7F0E0-9529-4EB6-84A0-A365A813786D}" srcOrd="1" destOrd="0" presId="urn:microsoft.com/office/officeart/2005/8/layout/process5"/>
    <dgm:cxn modelId="{DF96F9C5-6DDA-438E-9E7F-EB3235338B33}" srcId="{F0832556-8D45-4FC9-ADB4-F5DA6F69FD4E}" destId="{D0F4E79F-15B4-4AD8-B835-3C90BF755C9E}" srcOrd="4" destOrd="0" parTransId="{70791F4C-125C-4684-BE53-1810831A9127}" sibTransId="{5FDB360D-7B15-477A-833D-E03F42B35A87}"/>
    <dgm:cxn modelId="{25069EC6-B750-43D1-ADA3-8AD399287C78}" srcId="{F0832556-8D45-4FC9-ADB4-F5DA6F69FD4E}" destId="{BD3B3324-6EE9-4565-B08F-B907DCB57F64}" srcOrd="1" destOrd="0" parTransId="{39964AA4-C793-445B-93CA-71D417D0BA85}" sibTransId="{B6B14EE3-394B-4F6E-BAAB-34803351501A}"/>
    <dgm:cxn modelId="{519C19CA-337C-41A0-92F1-F7A9A5245576}" type="presOf" srcId="{AD1CB7C9-E976-45D8-84F2-387A8AA2F883}" destId="{17236E02-F145-456B-ACEE-0E808DA7570B}" srcOrd="0" destOrd="0" presId="urn:microsoft.com/office/officeart/2005/8/layout/process5"/>
    <dgm:cxn modelId="{F9CB3BD7-AA99-45C4-82A2-24BA8812BB57}" srcId="{F0832556-8D45-4FC9-ADB4-F5DA6F69FD4E}" destId="{C4248F65-3353-48F9-912D-6308EE3C5E20}" srcOrd="3" destOrd="0" parTransId="{29DEE2D5-A491-4AAD-9B35-D01DAE0E3493}" sibTransId="{F290881F-4903-4522-9D17-1C184437E744}"/>
    <dgm:cxn modelId="{67F1E2DC-24D0-40EE-8BBA-D096D7FE82D1}" type="presOf" srcId="{B5A4E020-DE91-4CB1-9328-E1971EF8FC31}" destId="{89EFF6D1-EB4E-4A44-A5E0-44B369A0EF15}" srcOrd="1" destOrd="0" presId="urn:microsoft.com/office/officeart/2005/8/layout/process5"/>
    <dgm:cxn modelId="{F955FDDE-99AE-4A08-A678-F6D3F39EC2F2}" type="presOf" srcId="{0B28E9D7-EC8F-4DE7-891A-6719FA6486B6}" destId="{929ED9B5-77E3-416D-BABD-BDE7823F1FA3}" srcOrd="0" destOrd="0" presId="urn:microsoft.com/office/officeart/2005/8/layout/process5"/>
    <dgm:cxn modelId="{D7D1CDFA-A37C-4AA6-A4D2-5DEABAF13F0A}" type="presOf" srcId="{F0832556-8D45-4FC9-ADB4-F5DA6F69FD4E}" destId="{0D6BAF48-6C03-4060-A1EE-BB3955FEDE56}" srcOrd="0" destOrd="0" presId="urn:microsoft.com/office/officeart/2005/8/layout/process5"/>
    <dgm:cxn modelId="{F5B2A7FD-D3F8-434A-B5CC-C75D655602DD}" type="presParOf" srcId="{0D6BAF48-6C03-4060-A1EE-BB3955FEDE56}" destId="{04122F76-B4E9-4E95-8B76-F041F252001E}" srcOrd="0" destOrd="0" presId="urn:microsoft.com/office/officeart/2005/8/layout/process5"/>
    <dgm:cxn modelId="{C41A46D8-03E0-46F5-B9A6-3A82BD4B2FD2}" type="presParOf" srcId="{0D6BAF48-6C03-4060-A1EE-BB3955FEDE56}" destId="{0AF23DB1-716A-4F29-AD73-BDBBE0FF29F2}" srcOrd="1" destOrd="0" presId="urn:microsoft.com/office/officeart/2005/8/layout/process5"/>
    <dgm:cxn modelId="{96A5E311-8485-4AB7-9D8F-72C6E780AC11}" type="presParOf" srcId="{0AF23DB1-716A-4F29-AD73-BDBBE0FF29F2}" destId="{89EFF6D1-EB4E-4A44-A5E0-44B369A0EF15}" srcOrd="0" destOrd="0" presId="urn:microsoft.com/office/officeart/2005/8/layout/process5"/>
    <dgm:cxn modelId="{48D803A5-058A-45D4-848B-FEE0C256E444}" type="presParOf" srcId="{0D6BAF48-6C03-4060-A1EE-BB3955FEDE56}" destId="{1FC8A522-C6F4-48ED-A249-62B57E6FD96B}" srcOrd="2" destOrd="0" presId="urn:microsoft.com/office/officeart/2005/8/layout/process5"/>
    <dgm:cxn modelId="{D2B6C542-F1D5-434F-A0F5-9415977F76B5}" type="presParOf" srcId="{0D6BAF48-6C03-4060-A1EE-BB3955FEDE56}" destId="{F5791EEA-2911-41A3-8B0B-2B1D437F5548}" srcOrd="3" destOrd="0" presId="urn:microsoft.com/office/officeart/2005/8/layout/process5"/>
    <dgm:cxn modelId="{4F717DFD-A812-4EF2-ADC5-D6912C6C796D}" type="presParOf" srcId="{F5791EEA-2911-41A3-8B0B-2B1D437F5548}" destId="{9CC0407D-5244-4DAB-B203-321B99D25F7C}" srcOrd="0" destOrd="0" presId="urn:microsoft.com/office/officeart/2005/8/layout/process5"/>
    <dgm:cxn modelId="{03A5E5C2-65FA-4DA6-BB6A-2B1B383E4431}" type="presParOf" srcId="{0D6BAF48-6C03-4060-A1EE-BB3955FEDE56}" destId="{76C85730-9F09-47B4-BBD2-70732287C4B1}" srcOrd="4" destOrd="0" presId="urn:microsoft.com/office/officeart/2005/8/layout/process5"/>
    <dgm:cxn modelId="{7577AB4E-FEAD-4F10-BEEC-68846DCC9D54}" type="presParOf" srcId="{0D6BAF48-6C03-4060-A1EE-BB3955FEDE56}" destId="{46825E1E-2ED3-46AC-86EE-94686BBC27F5}" srcOrd="5" destOrd="0" presId="urn:microsoft.com/office/officeart/2005/8/layout/process5"/>
    <dgm:cxn modelId="{557C744A-5F2C-45CF-95A7-0317B99CE11B}" type="presParOf" srcId="{46825E1E-2ED3-46AC-86EE-94686BBC27F5}" destId="{54F59330-F583-46DB-88DE-B153CACCC6CF}" srcOrd="0" destOrd="0" presId="urn:microsoft.com/office/officeart/2005/8/layout/process5"/>
    <dgm:cxn modelId="{82424B45-BC4F-4B17-9A4C-D358569745F0}" type="presParOf" srcId="{0D6BAF48-6C03-4060-A1EE-BB3955FEDE56}" destId="{20D4100F-D44F-42BB-988A-7C3AD60B995E}" srcOrd="6" destOrd="0" presId="urn:microsoft.com/office/officeart/2005/8/layout/process5"/>
    <dgm:cxn modelId="{6F594EED-8FD5-4DF2-ABA3-81B2E4166132}" type="presParOf" srcId="{0D6BAF48-6C03-4060-A1EE-BB3955FEDE56}" destId="{45CEECE6-76F6-4CFE-8CC6-87946D169345}" srcOrd="7" destOrd="0" presId="urn:microsoft.com/office/officeart/2005/8/layout/process5"/>
    <dgm:cxn modelId="{7CDBC335-5F05-4D16-AA5D-92C160891D28}" type="presParOf" srcId="{45CEECE6-76F6-4CFE-8CC6-87946D169345}" destId="{1CF71800-7BC6-4F78-BF1E-D880B39D15DC}" srcOrd="0" destOrd="0" presId="urn:microsoft.com/office/officeart/2005/8/layout/process5"/>
    <dgm:cxn modelId="{6341B584-CCCE-4578-BB4B-26CA943A098D}" type="presParOf" srcId="{0D6BAF48-6C03-4060-A1EE-BB3955FEDE56}" destId="{700E24A2-33A7-4D77-9E0D-48F31D66B352}" srcOrd="8" destOrd="0" presId="urn:microsoft.com/office/officeart/2005/8/layout/process5"/>
    <dgm:cxn modelId="{65AF894C-00CA-4D86-B619-F38B631AE1F8}" type="presParOf" srcId="{0D6BAF48-6C03-4060-A1EE-BB3955FEDE56}" destId="{3197B624-FE69-4898-95D1-380A2FC5A0C7}" srcOrd="9" destOrd="0" presId="urn:microsoft.com/office/officeart/2005/8/layout/process5"/>
    <dgm:cxn modelId="{5AE98155-AA6D-4DDE-805C-420958A20581}" type="presParOf" srcId="{3197B624-FE69-4898-95D1-380A2FC5A0C7}" destId="{50B7F0E0-9529-4EB6-84A0-A365A813786D}" srcOrd="0" destOrd="0" presId="urn:microsoft.com/office/officeart/2005/8/layout/process5"/>
    <dgm:cxn modelId="{0F9FC613-3DE7-4514-9FC1-917B856D10E0}" type="presParOf" srcId="{0D6BAF48-6C03-4060-A1EE-BB3955FEDE56}" destId="{929ED9B5-77E3-416D-BABD-BDE7823F1FA3}" srcOrd="10" destOrd="0" presId="urn:microsoft.com/office/officeart/2005/8/layout/process5"/>
    <dgm:cxn modelId="{171AACDD-C206-4DAE-9515-A387BC90ECBE}" type="presParOf" srcId="{0D6BAF48-6C03-4060-A1EE-BB3955FEDE56}" destId="{17236E02-F145-456B-ACEE-0E808DA7570B}" srcOrd="11" destOrd="0" presId="urn:microsoft.com/office/officeart/2005/8/layout/process5"/>
    <dgm:cxn modelId="{DE2C79E1-D099-4F1E-BB6F-E25EF0E21912}" type="presParOf" srcId="{17236E02-F145-456B-ACEE-0E808DA7570B}" destId="{57228978-278F-42C9-9A2F-4A47D89FB9A8}" srcOrd="0" destOrd="0" presId="urn:microsoft.com/office/officeart/2005/8/layout/process5"/>
    <dgm:cxn modelId="{87602376-53FB-45C7-A62B-204B6043C2CC}" type="presParOf" srcId="{0D6BAF48-6C03-4060-A1EE-BB3955FEDE56}" destId="{64A23AA4-A6B4-41D8-B994-907EB97A5D88}" srcOrd="12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0832556-8D45-4FC9-ADB4-F5DA6F69FD4E}" type="doc">
      <dgm:prSet loTypeId="urn:microsoft.com/office/officeart/2005/8/layout/process5" loCatId="process" qsTypeId="urn:microsoft.com/office/officeart/2005/8/quickstyle/3d1" qsCatId="3D" csTypeId="urn:microsoft.com/office/officeart/2005/8/colors/colorful1" csCatId="colorful" phldr="1"/>
      <dgm:spPr/>
    </dgm:pt>
    <dgm:pt modelId="{7B35D8A3-CD1D-477C-BCD8-FF13BA576787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Gather information</a:t>
          </a:r>
        </a:p>
      </dgm:t>
    </dgm:pt>
    <dgm:pt modelId="{EDF07A64-4FBC-4863-86F2-BA481F9F22AF}" type="parTrans" cxnId="{202F2A86-7E2E-4E18-8C0A-9DCE9511E64E}">
      <dgm:prSet/>
      <dgm:spPr/>
      <dgm:t>
        <a:bodyPr/>
        <a:lstStyle/>
        <a:p>
          <a:endParaRPr lang="en-US"/>
        </a:p>
      </dgm:t>
    </dgm:pt>
    <dgm:pt modelId="{B5A4E020-DE91-4CB1-9328-E1971EF8FC31}" type="sibTrans" cxnId="{202F2A86-7E2E-4E18-8C0A-9DCE9511E64E}">
      <dgm:prSet/>
      <dgm:spPr/>
      <dgm:t>
        <a:bodyPr/>
        <a:lstStyle/>
        <a:p>
          <a:endParaRPr lang="en-US"/>
        </a:p>
      </dgm:t>
    </dgm:pt>
    <dgm:pt modelId="{BD3B3324-6EE9-4565-B08F-B907DCB57F64}">
      <dgm:prSet phldrT="[Text]"/>
      <dgm:spPr>
        <a:solidFill>
          <a:srgbClr val="C00000"/>
        </a:solidFill>
      </dgm:spPr>
      <dgm:t>
        <a:bodyPr/>
        <a:lstStyle/>
        <a:p>
          <a:r>
            <a:rPr lang="en-US" b="1"/>
            <a:t>Set up team</a:t>
          </a:r>
        </a:p>
      </dgm:t>
    </dgm:pt>
    <dgm:pt modelId="{39964AA4-C793-445B-93CA-71D417D0BA85}" type="parTrans" cxnId="{25069EC6-B750-43D1-ADA3-8AD399287C78}">
      <dgm:prSet/>
      <dgm:spPr/>
      <dgm:t>
        <a:bodyPr/>
        <a:lstStyle/>
        <a:p>
          <a:endParaRPr lang="en-US"/>
        </a:p>
      </dgm:t>
    </dgm:pt>
    <dgm:pt modelId="{B6B14EE3-394B-4F6E-BAAB-34803351501A}" type="sibTrans" cxnId="{25069EC6-B750-43D1-ADA3-8AD399287C78}">
      <dgm:prSet/>
      <dgm:spPr/>
      <dgm:t>
        <a:bodyPr/>
        <a:lstStyle/>
        <a:p>
          <a:endParaRPr lang="en-US"/>
        </a:p>
      </dgm:t>
    </dgm:pt>
    <dgm:pt modelId="{981C6918-01D8-434B-95B3-9E8E76E72D11}">
      <dgm:prSet phldrT="[Text]"/>
      <dgm:spPr/>
      <dgm:t>
        <a:bodyPr/>
        <a:lstStyle/>
        <a:p>
          <a:r>
            <a:rPr lang="en-US"/>
            <a:t>Plan project</a:t>
          </a:r>
        </a:p>
      </dgm:t>
    </dgm:pt>
    <dgm:pt modelId="{5950D656-E9B4-4208-9A6F-5C09AD7F5A73}" type="parTrans" cxnId="{BED38357-1F69-41FB-96D7-CB6804B94E70}">
      <dgm:prSet/>
      <dgm:spPr/>
      <dgm:t>
        <a:bodyPr/>
        <a:lstStyle/>
        <a:p>
          <a:endParaRPr lang="en-US"/>
        </a:p>
      </dgm:t>
    </dgm:pt>
    <dgm:pt modelId="{245DED23-6B12-4CFD-86C8-2E1D3126FBF5}" type="sibTrans" cxnId="{BED38357-1F69-41FB-96D7-CB6804B94E70}">
      <dgm:prSet/>
      <dgm:spPr/>
      <dgm:t>
        <a:bodyPr/>
        <a:lstStyle/>
        <a:p>
          <a:endParaRPr lang="en-US"/>
        </a:p>
      </dgm:t>
    </dgm:pt>
    <dgm:pt modelId="{C4248F65-3353-48F9-912D-6308EE3C5E20}">
      <dgm:prSet phldrT="[Text]"/>
      <dgm:spPr/>
      <dgm:t>
        <a:bodyPr/>
        <a:lstStyle/>
        <a:p>
          <a:r>
            <a:rPr lang="en-US" dirty="0"/>
            <a:t>Meet with department</a:t>
          </a:r>
        </a:p>
      </dgm:t>
    </dgm:pt>
    <dgm:pt modelId="{29DEE2D5-A491-4AAD-9B35-D01DAE0E3493}" type="parTrans" cxnId="{F9CB3BD7-AA99-45C4-82A2-24BA8812BB57}">
      <dgm:prSet/>
      <dgm:spPr/>
      <dgm:t>
        <a:bodyPr/>
        <a:lstStyle/>
        <a:p>
          <a:endParaRPr lang="en-US"/>
        </a:p>
      </dgm:t>
    </dgm:pt>
    <dgm:pt modelId="{F290881F-4903-4522-9D17-1C184437E744}" type="sibTrans" cxnId="{F9CB3BD7-AA99-45C4-82A2-24BA8812BB57}">
      <dgm:prSet/>
      <dgm:spPr/>
      <dgm:t>
        <a:bodyPr/>
        <a:lstStyle/>
        <a:p>
          <a:endParaRPr lang="en-US"/>
        </a:p>
      </dgm:t>
    </dgm:pt>
    <dgm:pt modelId="{D0F4E79F-15B4-4AD8-B835-3C90BF755C9E}">
      <dgm:prSet phldrT="[Text]"/>
      <dgm:spPr/>
      <dgm:t>
        <a:bodyPr/>
        <a:lstStyle/>
        <a:p>
          <a:r>
            <a:rPr lang="en-US"/>
            <a:t>Present to other departments</a:t>
          </a:r>
        </a:p>
      </dgm:t>
    </dgm:pt>
    <dgm:pt modelId="{70791F4C-125C-4684-BE53-1810831A9127}" type="parTrans" cxnId="{DF96F9C5-6DDA-438E-9E7F-EB3235338B33}">
      <dgm:prSet/>
      <dgm:spPr/>
      <dgm:t>
        <a:bodyPr/>
        <a:lstStyle/>
        <a:p>
          <a:endParaRPr lang="en-US"/>
        </a:p>
      </dgm:t>
    </dgm:pt>
    <dgm:pt modelId="{5FDB360D-7B15-477A-833D-E03F42B35A87}" type="sibTrans" cxnId="{DF96F9C5-6DDA-438E-9E7F-EB3235338B33}">
      <dgm:prSet/>
      <dgm:spPr/>
      <dgm:t>
        <a:bodyPr/>
        <a:lstStyle/>
        <a:p>
          <a:endParaRPr lang="en-US"/>
        </a:p>
      </dgm:t>
    </dgm:pt>
    <dgm:pt modelId="{0B28E9D7-EC8F-4DE7-891A-6719FA6486B6}">
      <dgm:prSet phldrT="[Text]"/>
      <dgm:spPr/>
      <dgm:t>
        <a:bodyPr/>
        <a:lstStyle/>
        <a:p>
          <a:r>
            <a:rPr lang="en-US"/>
            <a:t>Carry out project</a:t>
          </a:r>
        </a:p>
      </dgm:t>
    </dgm:pt>
    <dgm:pt modelId="{8FBA08E9-6910-4A28-8414-D52D225AFB98}" type="parTrans" cxnId="{75AE3232-D605-4987-9677-43947E29019C}">
      <dgm:prSet/>
      <dgm:spPr/>
      <dgm:t>
        <a:bodyPr/>
        <a:lstStyle/>
        <a:p>
          <a:endParaRPr lang="en-US"/>
        </a:p>
      </dgm:t>
    </dgm:pt>
    <dgm:pt modelId="{AD1CB7C9-E976-45D8-84F2-387A8AA2F883}" type="sibTrans" cxnId="{75AE3232-D605-4987-9677-43947E29019C}">
      <dgm:prSet/>
      <dgm:spPr/>
      <dgm:t>
        <a:bodyPr/>
        <a:lstStyle/>
        <a:p>
          <a:endParaRPr lang="en-US"/>
        </a:p>
      </dgm:t>
    </dgm:pt>
    <dgm:pt modelId="{E476830D-BF5E-49B0-896D-1D7C2D956F6E}">
      <dgm:prSet phldrT="[Text]"/>
      <dgm:spPr/>
      <dgm:t>
        <a:bodyPr/>
        <a:lstStyle/>
        <a:p>
          <a:r>
            <a:rPr lang="en-US"/>
            <a:t>Celebrate and evaluate</a:t>
          </a:r>
        </a:p>
      </dgm:t>
    </dgm:pt>
    <dgm:pt modelId="{2B3816F1-6C2E-4E6C-91B6-B6A3F24AE2CE}" type="parTrans" cxnId="{BE3616BF-3946-404A-85D7-6CDA4F5EF045}">
      <dgm:prSet/>
      <dgm:spPr/>
      <dgm:t>
        <a:bodyPr/>
        <a:lstStyle/>
        <a:p>
          <a:endParaRPr lang="en-US"/>
        </a:p>
      </dgm:t>
    </dgm:pt>
    <dgm:pt modelId="{B36B8A49-DA79-413E-AAF9-FE8AAB8FEF7B}" type="sibTrans" cxnId="{BE3616BF-3946-404A-85D7-6CDA4F5EF045}">
      <dgm:prSet/>
      <dgm:spPr/>
      <dgm:t>
        <a:bodyPr/>
        <a:lstStyle/>
        <a:p>
          <a:endParaRPr lang="en-US"/>
        </a:p>
      </dgm:t>
    </dgm:pt>
    <dgm:pt modelId="{0D6BAF48-6C03-4060-A1EE-BB3955FEDE56}" type="pres">
      <dgm:prSet presAssocID="{F0832556-8D45-4FC9-ADB4-F5DA6F69FD4E}" presName="diagram" presStyleCnt="0">
        <dgm:presLayoutVars>
          <dgm:dir/>
          <dgm:resizeHandles val="exact"/>
        </dgm:presLayoutVars>
      </dgm:prSet>
      <dgm:spPr/>
    </dgm:pt>
    <dgm:pt modelId="{04122F76-B4E9-4E95-8B76-F041F252001E}" type="pres">
      <dgm:prSet presAssocID="{7B35D8A3-CD1D-477C-BCD8-FF13BA576787}" presName="node" presStyleLbl="node1" presStyleIdx="0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0AF23DB1-716A-4F29-AD73-BDBBE0FF29F2}" type="pres">
      <dgm:prSet presAssocID="{B5A4E020-DE91-4CB1-9328-E1971EF8FC31}" presName="sibTrans" presStyleLbl="sibTrans2D1" presStyleIdx="0" presStyleCnt="6"/>
      <dgm:spPr/>
    </dgm:pt>
    <dgm:pt modelId="{89EFF6D1-EB4E-4A44-A5E0-44B369A0EF15}" type="pres">
      <dgm:prSet presAssocID="{B5A4E020-DE91-4CB1-9328-E1971EF8FC31}" presName="connectorText" presStyleLbl="sibTrans2D1" presStyleIdx="0" presStyleCnt="6"/>
      <dgm:spPr/>
    </dgm:pt>
    <dgm:pt modelId="{1FC8A522-C6F4-48ED-A249-62B57E6FD96B}" type="pres">
      <dgm:prSet presAssocID="{BD3B3324-6EE9-4565-B08F-B907DCB57F64}" presName="node" presStyleLbl="node1" presStyleIdx="1" presStyleCnt="7">
        <dgm:presLayoutVars>
          <dgm:bulletEnabled val="1"/>
        </dgm:presLayoutVars>
      </dgm:prSet>
      <dgm:spPr>
        <a:prstGeom prst="ellipse">
          <a:avLst/>
        </a:prstGeom>
      </dgm:spPr>
    </dgm:pt>
    <dgm:pt modelId="{F5791EEA-2911-41A3-8B0B-2B1D437F5548}" type="pres">
      <dgm:prSet presAssocID="{B6B14EE3-394B-4F6E-BAAB-34803351501A}" presName="sibTrans" presStyleLbl="sibTrans2D1" presStyleIdx="1" presStyleCnt="6"/>
      <dgm:spPr/>
    </dgm:pt>
    <dgm:pt modelId="{9CC0407D-5244-4DAB-B203-321B99D25F7C}" type="pres">
      <dgm:prSet presAssocID="{B6B14EE3-394B-4F6E-BAAB-34803351501A}" presName="connectorText" presStyleLbl="sibTrans2D1" presStyleIdx="1" presStyleCnt="6"/>
      <dgm:spPr/>
    </dgm:pt>
    <dgm:pt modelId="{76C85730-9F09-47B4-BBD2-70732287C4B1}" type="pres">
      <dgm:prSet presAssocID="{981C6918-01D8-434B-95B3-9E8E76E72D11}" presName="node" presStyleLbl="node1" presStyleIdx="2" presStyleCnt="7">
        <dgm:presLayoutVars>
          <dgm:bulletEnabled val="1"/>
        </dgm:presLayoutVars>
      </dgm:prSet>
      <dgm:spPr/>
    </dgm:pt>
    <dgm:pt modelId="{46825E1E-2ED3-46AC-86EE-94686BBC27F5}" type="pres">
      <dgm:prSet presAssocID="{245DED23-6B12-4CFD-86C8-2E1D3126FBF5}" presName="sibTrans" presStyleLbl="sibTrans2D1" presStyleIdx="2" presStyleCnt="6"/>
      <dgm:spPr/>
    </dgm:pt>
    <dgm:pt modelId="{54F59330-F583-46DB-88DE-B153CACCC6CF}" type="pres">
      <dgm:prSet presAssocID="{245DED23-6B12-4CFD-86C8-2E1D3126FBF5}" presName="connectorText" presStyleLbl="sibTrans2D1" presStyleIdx="2" presStyleCnt="6"/>
      <dgm:spPr/>
    </dgm:pt>
    <dgm:pt modelId="{20D4100F-D44F-42BB-988A-7C3AD60B995E}" type="pres">
      <dgm:prSet presAssocID="{C4248F65-3353-48F9-912D-6308EE3C5E20}" presName="node" presStyleLbl="node1" presStyleIdx="3" presStyleCnt="7">
        <dgm:presLayoutVars>
          <dgm:bulletEnabled val="1"/>
        </dgm:presLayoutVars>
      </dgm:prSet>
      <dgm:spPr/>
    </dgm:pt>
    <dgm:pt modelId="{45CEECE6-76F6-4CFE-8CC6-87946D169345}" type="pres">
      <dgm:prSet presAssocID="{F290881F-4903-4522-9D17-1C184437E744}" presName="sibTrans" presStyleLbl="sibTrans2D1" presStyleIdx="3" presStyleCnt="6"/>
      <dgm:spPr/>
    </dgm:pt>
    <dgm:pt modelId="{1CF71800-7BC6-4F78-BF1E-D880B39D15DC}" type="pres">
      <dgm:prSet presAssocID="{F290881F-4903-4522-9D17-1C184437E744}" presName="connectorText" presStyleLbl="sibTrans2D1" presStyleIdx="3" presStyleCnt="6"/>
      <dgm:spPr/>
    </dgm:pt>
    <dgm:pt modelId="{700E24A2-33A7-4D77-9E0D-48F31D66B352}" type="pres">
      <dgm:prSet presAssocID="{D0F4E79F-15B4-4AD8-B835-3C90BF755C9E}" presName="node" presStyleLbl="node1" presStyleIdx="4" presStyleCnt="7">
        <dgm:presLayoutVars>
          <dgm:bulletEnabled val="1"/>
        </dgm:presLayoutVars>
      </dgm:prSet>
      <dgm:spPr/>
    </dgm:pt>
    <dgm:pt modelId="{3197B624-FE69-4898-95D1-380A2FC5A0C7}" type="pres">
      <dgm:prSet presAssocID="{5FDB360D-7B15-477A-833D-E03F42B35A87}" presName="sibTrans" presStyleLbl="sibTrans2D1" presStyleIdx="4" presStyleCnt="6"/>
      <dgm:spPr/>
    </dgm:pt>
    <dgm:pt modelId="{50B7F0E0-9529-4EB6-84A0-A365A813786D}" type="pres">
      <dgm:prSet presAssocID="{5FDB360D-7B15-477A-833D-E03F42B35A87}" presName="connectorText" presStyleLbl="sibTrans2D1" presStyleIdx="4" presStyleCnt="6"/>
      <dgm:spPr/>
    </dgm:pt>
    <dgm:pt modelId="{929ED9B5-77E3-416D-BABD-BDE7823F1FA3}" type="pres">
      <dgm:prSet presAssocID="{0B28E9D7-EC8F-4DE7-891A-6719FA6486B6}" presName="node" presStyleLbl="node1" presStyleIdx="5" presStyleCnt="7">
        <dgm:presLayoutVars>
          <dgm:bulletEnabled val="1"/>
        </dgm:presLayoutVars>
      </dgm:prSet>
      <dgm:spPr/>
    </dgm:pt>
    <dgm:pt modelId="{17236E02-F145-456B-ACEE-0E808DA7570B}" type="pres">
      <dgm:prSet presAssocID="{AD1CB7C9-E976-45D8-84F2-387A8AA2F883}" presName="sibTrans" presStyleLbl="sibTrans2D1" presStyleIdx="5" presStyleCnt="6"/>
      <dgm:spPr/>
    </dgm:pt>
    <dgm:pt modelId="{57228978-278F-42C9-9A2F-4A47D89FB9A8}" type="pres">
      <dgm:prSet presAssocID="{AD1CB7C9-E976-45D8-84F2-387A8AA2F883}" presName="connectorText" presStyleLbl="sibTrans2D1" presStyleIdx="5" presStyleCnt="6"/>
      <dgm:spPr/>
    </dgm:pt>
    <dgm:pt modelId="{64A23AA4-A6B4-41D8-B994-907EB97A5D88}" type="pres">
      <dgm:prSet presAssocID="{E476830D-BF5E-49B0-896D-1D7C2D956F6E}" presName="node" presStyleLbl="node1" presStyleIdx="6" presStyleCnt="7">
        <dgm:presLayoutVars>
          <dgm:bulletEnabled val="1"/>
        </dgm:presLayoutVars>
      </dgm:prSet>
      <dgm:spPr/>
    </dgm:pt>
  </dgm:ptLst>
  <dgm:cxnLst>
    <dgm:cxn modelId="{A5345D0E-FAFA-4242-90B8-ADFF3D66ECAB}" type="presOf" srcId="{B5A4E020-DE91-4CB1-9328-E1971EF8FC31}" destId="{89EFF6D1-EB4E-4A44-A5E0-44B369A0EF15}" srcOrd="1" destOrd="0" presId="urn:microsoft.com/office/officeart/2005/8/layout/process5"/>
    <dgm:cxn modelId="{73E13212-A93F-4F7A-99B4-B2F21B271105}" type="presOf" srcId="{245DED23-6B12-4CFD-86C8-2E1D3126FBF5}" destId="{46825E1E-2ED3-46AC-86EE-94686BBC27F5}" srcOrd="0" destOrd="0" presId="urn:microsoft.com/office/officeart/2005/8/layout/process5"/>
    <dgm:cxn modelId="{34792E16-D014-4DB8-90A0-512371BBFA25}" type="presOf" srcId="{B5A4E020-DE91-4CB1-9328-E1971EF8FC31}" destId="{0AF23DB1-716A-4F29-AD73-BDBBE0FF29F2}" srcOrd="0" destOrd="0" presId="urn:microsoft.com/office/officeart/2005/8/layout/process5"/>
    <dgm:cxn modelId="{214C2D20-4AEA-42BD-8D33-8BF9C4129836}" type="presOf" srcId="{7B35D8A3-CD1D-477C-BCD8-FF13BA576787}" destId="{04122F76-B4E9-4E95-8B76-F041F252001E}" srcOrd="0" destOrd="0" presId="urn:microsoft.com/office/officeart/2005/8/layout/process5"/>
    <dgm:cxn modelId="{423B9420-E13E-4CD1-B6E5-81AC05BDDC2F}" type="presOf" srcId="{B6B14EE3-394B-4F6E-BAAB-34803351501A}" destId="{9CC0407D-5244-4DAB-B203-321B99D25F7C}" srcOrd="1" destOrd="0" presId="urn:microsoft.com/office/officeart/2005/8/layout/process5"/>
    <dgm:cxn modelId="{DC100B21-226E-4B56-A351-8660B8A57434}" type="presOf" srcId="{981C6918-01D8-434B-95B3-9E8E76E72D11}" destId="{76C85730-9F09-47B4-BBD2-70732287C4B1}" srcOrd="0" destOrd="0" presId="urn:microsoft.com/office/officeart/2005/8/layout/process5"/>
    <dgm:cxn modelId="{75AE3232-D605-4987-9677-43947E29019C}" srcId="{F0832556-8D45-4FC9-ADB4-F5DA6F69FD4E}" destId="{0B28E9D7-EC8F-4DE7-891A-6719FA6486B6}" srcOrd="5" destOrd="0" parTransId="{8FBA08E9-6910-4A28-8414-D52D225AFB98}" sibTransId="{AD1CB7C9-E976-45D8-84F2-387A8AA2F883}"/>
    <dgm:cxn modelId="{1B2AC63F-02F7-42CD-99CA-9B9C52DAA956}" type="presOf" srcId="{5FDB360D-7B15-477A-833D-E03F42B35A87}" destId="{3197B624-FE69-4898-95D1-380A2FC5A0C7}" srcOrd="0" destOrd="0" presId="urn:microsoft.com/office/officeart/2005/8/layout/process5"/>
    <dgm:cxn modelId="{EAB35265-EBEC-4B85-8B12-4BF67AC8864C}" type="presOf" srcId="{BD3B3324-6EE9-4565-B08F-B907DCB57F64}" destId="{1FC8A522-C6F4-48ED-A249-62B57E6FD96B}" srcOrd="0" destOrd="0" presId="urn:microsoft.com/office/officeart/2005/8/layout/process5"/>
    <dgm:cxn modelId="{EE2E1E52-1487-4C65-A1FE-4D90E83E1175}" type="presOf" srcId="{B6B14EE3-394B-4F6E-BAAB-34803351501A}" destId="{F5791EEA-2911-41A3-8B0B-2B1D437F5548}" srcOrd="0" destOrd="0" presId="urn:microsoft.com/office/officeart/2005/8/layout/process5"/>
    <dgm:cxn modelId="{BED38357-1F69-41FB-96D7-CB6804B94E70}" srcId="{F0832556-8D45-4FC9-ADB4-F5DA6F69FD4E}" destId="{981C6918-01D8-434B-95B3-9E8E76E72D11}" srcOrd="2" destOrd="0" parTransId="{5950D656-E9B4-4208-9A6F-5C09AD7F5A73}" sibTransId="{245DED23-6B12-4CFD-86C8-2E1D3126FBF5}"/>
    <dgm:cxn modelId="{74B08C7E-B2BA-4750-8512-E744BC022BA0}" type="presOf" srcId="{F290881F-4903-4522-9D17-1C184437E744}" destId="{45CEECE6-76F6-4CFE-8CC6-87946D169345}" srcOrd="0" destOrd="0" presId="urn:microsoft.com/office/officeart/2005/8/layout/process5"/>
    <dgm:cxn modelId="{202F2A86-7E2E-4E18-8C0A-9DCE9511E64E}" srcId="{F0832556-8D45-4FC9-ADB4-F5DA6F69FD4E}" destId="{7B35D8A3-CD1D-477C-BCD8-FF13BA576787}" srcOrd="0" destOrd="0" parTransId="{EDF07A64-4FBC-4863-86F2-BA481F9F22AF}" sibTransId="{B5A4E020-DE91-4CB1-9328-E1971EF8FC31}"/>
    <dgm:cxn modelId="{24B78396-6E5E-4329-BB51-8A41F329A9CB}" type="presOf" srcId="{F0832556-8D45-4FC9-ADB4-F5DA6F69FD4E}" destId="{0D6BAF48-6C03-4060-A1EE-BB3955FEDE56}" srcOrd="0" destOrd="0" presId="urn:microsoft.com/office/officeart/2005/8/layout/process5"/>
    <dgm:cxn modelId="{9D440197-8F1D-42FA-8FE8-831301986A42}" type="presOf" srcId="{C4248F65-3353-48F9-912D-6308EE3C5E20}" destId="{20D4100F-D44F-42BB-988A-7C3AD60B995E}" srcOrd="0" destOrd="0" presId="urn:microsoft.com/office/officeart/2005/8/layout/process5"/>
    <dgm:cxn modelId="{EBF71B9C-F251-4AA2-9135-056C76EAF328}" type="presOf" srcId="{5FDB360D-7B15-477A-833D-E03F42B35A87}" destId="{50B7F0E0-9529-4EB6-84A0-A365A813786D}" srcOrd="1" destOrd="0" presId="urn:microsoft.com/office/officeart/2005/8/layout/process5"/>
    <dgm:cxn modelId="{9D0EA2AA-8142-4D57-B39F-BE72018A5973}" type="presOf" srcId="{E476830D-BF5E-49B0-896D-1D7C2D956F6E}" destId="{64A23AA4-A6B4-41D8-B994-907EB97A5D88}" srcOrd="0" destOrd="0" presId="urn:microsoft.com/office/officeart/2005/8/layout/process5"/>
    <dgm:cxn modelId="{DBB5F9B0-7B02-4A27-90E0-CCD8C7878ACF}" type="presOf" srcId="{AD1CB7C9-E976-45D8-84F2-387A8AA2F883}" destId="{17236E02-F145-456B-ACEE-0E808DA7570B}" srcOrd="0" destOrd="0" presId="urn:microsoft.com/office/officeart/2005/8/layout/process5"/>
    <dgm:cxn modelId="{C54DE4B5-303C-439E-9AF6-98941DD5DB24}" type="presOf" srcId="{D0F4E79F-15B4-4AD8-B835-3C90BF755C9E}" destId="{700E24A2-33A7-4D77-9E0D-48F31D66B352}" srcOrd="0" destOrd="0" presId="urn:microsoft.com/office/officeart/2005/8/layout/process5"/>
    <dgm:cxn modelId="{BE3616BF-3946-404A-85D7-6CDA4F5EF045}" srcId="{F0832556-8D45-4FC9-ADB4-F5DA6F69FD4E}" destId="{E476830D-BF5E-49B0-896D-1D7C2D956F6E}" srcOrd="6" destOrd="0" parTransId="{2B3816F1-6C2E-4E6C-91B6-B6A3F24AE2CE}" sibTransId="{B36B8A49-DA79-413E-AAF9-FE8AAB8FEF7B}"/>
    <dgm:cxn modelId="{DF96F9C5-6DDA-438E-9E7F-EB3235338B33}" srcId="{F0832556-8D45-4FC9-ADB4-F5DA6F69FD4E}" destId="{D0F4E79F-15B4-4AD8-B835-3C90BF755C9E}" srcOrd="4" destOrd="0" parTransId="{70791F4C-125C-4684-BE53-1810831A9127}" sibTransId="{5FDB360D-7B15-477A-833D-E03F42B35A87}"/>
    <dgm:cxn modelId="{25069EC6-B750-43D1-ADA3-8AD399287C78}" srcId="{F0832556-8D45-4FC9-ADB4-F5DA6F69FD4E}" destId="{BD3B3324-6EE9-4565-B08F-B907DCB57F64}" srcOrd="1" destOrd="0" parTransId="{39964AA4-C793-445B-93CA-71D417D0BA85}" sibTransId="{B6B14EE3-394B-4F6E-BAAB-34803351501A}"/>
    <dgm:cxn modelId="{9DCE2BD0-ECA9-415C-A7AC-979B626C6CE0}" type="presOf" srcId="{AD1CB7C9-E976-45D8-84F2-387A8AA2F883}" destId="{57228978-278F-42C9-9A2F-4A47D89FB9A8}" srcOrd="1" destOrd="0" presId="urn:microsoft.com/office/officeart/2005/8/layout/process5"/>
    <dgm:cxn modelId="{F9CB3BD7-AA99-45C4-82A2-24BA8812BB57}" srcId="{F0832556-8D45-4FC9-ADB4-F5DA6F69FD4E}" destId="{C4248F65-3353-48F9-912D-6308EE3C5E20}" srcOrd="3" destOrd="0" parTransId="{29DEE2D5-A491-4AAD-9B35-D01DAE0E3493}" sibTransId="{F290881F-4903-4522-9D17-1C184437E744}"/>
    <dgm:cxn modelId="{DE11F8DF-A16A-4F67-BABE-4ADB81F1BFF9}" type="presOf" srcId="{245DED23-6B12-4CFD-86C8-2E1D3126FBF5}" destId="{54F59330-F583-46DB-88DE-B153CACCC6CF}" srcOrd="1" destOrd="0" presId="urn:microsoft.com/office/officeart/2005/8/layout/process5"/>
    <dgm:cxn modelId="{F1A1FDEF-9A95-4484-A2F8-40B3C0648580}" type="presOf" srcId="{0B28E9D7-EC8F-4DE7-891A-6719FA6486B6}" destId="{929ED9B5-77E3-416D-BABD-BDE7823F1FA3}" srcOrd="0" destOrd="0" presId="urn:microsoft.com/office/officeart/2005/8/layout/process5"/>
    <dgm:cxn modelId="{08632EFF-0BC3-4DEE-8EB1-F259335FD1F1}" type="presOf" srcId="{F290881F-4903-4522-9D17-1C184437E744}" destId="{1CF71800-7BC6-4F78-BF1E-D880B39D15DC}" srcOrd="1" destOrd="0" presId="urn:microsoft.com/office/officeart/2005/8/layout/process5"/>
    <dgm:cxn modelId="{4B803EF3-2A9D-4F51-9944-02FDD8D4762E}" type="presParOf" srcId="{0D6BAF48-6C03-4060-A1EE-BB3955FEDE56}" destId="{04122F76-B4E9-4E95-8B76-F041F252001E}" srcOrd="0" destOrd="0" presId="urn:microsoft.com/office/officeart/2005/8/layout/process5"/>
    <dgm:cxn modelId="{DE48CFB1-C243-4B02-B7CB-3EB56D84E8E9}" type="presParOf" srcId="{0D6BAF48-6C03-4060-A1EE-BB3955FEDE56}" destId="{0AF23DB1-716A-4F29-AD73-BDBBE0FF29F2}" srcOrd="1" destOrd="0" presId="urn:microsoft.com/office/officeart/2005/8/layout/process5"/>
    <dgm:cxn modelId="{7F94C923-F8C2-480D-8446-58AAB5D21152}" type="presParOf" srcId="{0AF23DB1-716A-4F29-AD73-BDBBE0FF29F2}" destId="{89EFF6D1-EB4E-4A44-A5E0-44B369A0EF15}" srcOrd="0" destOrd="0" presId="urn:microsoft.com/office/officeart/2005/8/layout/process5"/>
    <dgm:cxn modelId="{80F3DBE2-77F6-4378-9221-08FBBEF985D6}" type="presParOf" srcId="{0D6BAF48-6C03-4060-A1EE-BB3955FEDE56}" destId="{1FC8A522-C6F4-48ED-A249-62B57E6FD96B}" srcOrd="2" destOrd="0" presId="urn:microsoft.com/office/officeart/2005/8/layout/process5"/>
    <dgm:cxn modelId="{DCAFBC30-7665-4FD0-A771-8F81D940672D}" type="presParOf" srcId="{0D6BAF48-6C03-4060-A1EE-BB3955FEDE56}" destId="{F5791EEA-2911-41A3-8B0B-2B1D437F5548}" srcOrd="3" destOrd="0" presId="urn:microsoft.com/office/officeart/2005/8/layout/process5"/>
    <dgm:cxn modelId="{92528B66-DB3E-4EB1-A0A6-4CFFD9241385}" type="presParOf" srcId="{F5791EEA-2911-41A3-8B0B-2B1D437F5548}" destId="{9CC0407D-5244-4DAB-B203-321B99D25F7C}" srcOrd="0" destOrd="0" presId="urn:microsoft.com/office/officeart/2005/8/layout/process5"/>
    <dgm:cxn modelId="{EE090DEE-5437-4B7C-8AE0-FF9EAFA12A27}" type="presParOf" srcId="{0D6BAF48-6C03-4060-A1EE-BB3955FEDE56}" destId="{76C85730-9F09-47B4-BBD2-70732287C4B1}" srcOrd="4" destOrd="0" presId="urn:microsoft.com/office/officeart/2005/8/layout/process5"/>
    <dgm:cxn modelId="{E75E6275-F192-4109-89A4-8C2FAD31BBDE}" type="presParOf" srcId="{0D6BAF48-6C03-4060-A1EE-BB3955FEDE56}" destId="{46825E1E-2ED3-46AC-86EE-94686BBC27F5}" srcOrd="5" destOrd="0" presId="urn:microsoft.com/office/officeart/2005/8/layout/process5"/>
    <dgm:cxn modelId="{2398FD42-44DB-4615-B2A3-E49ED1B61263}" type="presParOf" srcId="{46825E1E-2ED3-46AC-86EE-94686BBC27F5}" destId="{54F59330-F583-46DB-88DE-B153CACCC6CF}" srcOrd="0" destOrd="0" presId="urn:microsoft.com/office/officeart/2005/8/layout/process5"/>
    <dgm:cxn modelId="{AA875108-41E6-409D-976D-39086721A20F}" type="presParOf" srcId="{0D6BAF48-6C03-4060-A1EE-BB3955FEDE56}" destId="{20D4100F-D44F-42BB-988A-7C3AD60B995E}" srcOrd="6" destOrd="0" presId="urn:microsoft.com/office/officeart/2005/8/layout/process5"/>
    <dgm:cxn modelId="{AB2C0A71-D671-450D-B0EC-4F2CB2CBBA1D}" type="presParOf" srcId="{0D6BAF48-6C03-4060-A1EE-BB3955FEDE56}" destId="{45CEECE6-76F6-4CFE-8CC6-87946D169345}" srcOrd="7" destOrd="0" presId="urn:microsoft.com/office/officeart/2005/8/layout/process5"/>
    <dgm:cxn modelId="{A1EC440A-0A79-4F4B-889A-0D85FDC3B5A9}" type="presParOf" srcId="{45CEECE6-76F6-4CFE-8CC6-87946D169345}" destId="{1CF71800-7BC6-4F78-BF1E-D880B39D15DC}" srcOrd="0" destOrd="0" presId="urn:microsoft.com/office/officeart/2005/8/layout/process5"/>
    <dgm:cxn modelId="{7459563C-7FA7-4209-A3CB-9A770C36F4BD}" type="presParOf" srcId="{0D6BAF48-6C03-4060-A1EE-BB3955FEDE56}" destId="{700E24A2-33A7-4D77-9E0D-48F31D66B352}" srcOrd="8" destOrd="0" presId="urn:microsoft.com/office/officeart/2005/8/layout/process5"/>
    <dgm:cxn modelId="{BAEA48B4-6251-4B53-8326-D4606D5E5ACD}" type="presParOf" srcId="{0D6BAF48-6C03-4060-A1EE-BB3955FEDE56}" destId="{3197B624-FE69-4898-95D1-380A2FC5A0C7}" srcOrd="9" destOrd="0" presId="urn:microsoft.com/office/officeart/2005/8/layout/process5"/>
    <dgm:cxn modelId="{34CD1A2E-D448-48F3-93F5-9503402BC1AD}" type="presParOf" srcId="{3197B624-FE69-4898-95D1-380A2FC5A0C7}" destId="{50B7F0E0-9529-4EB6-84A0-A365A813786D}" srcOrd="0" destOrd="0" presId="urn:microsoft.com/office/officeart/2005/8/layout/process5"/>
    <dgm:cxn modelId="{F7A8FCBC-0DF4-4E69-BD2A-F261DE47F3B7}" type="presParOf" srcId="{0D6BAF48-6C03-4060-A1EE-BB3955FEDE56}" destId="{929ED9B5-77E3-416D-BABD-BDE7823F1FA3}" srcOrd="10" destOrd="0" presId="urn:microsoft.com/office/officeart/2005/8/layout/process5"/>
    <dgm:cxn modelId="{AE1D1AF4-E746-4ED1-85ED-68434AB964BD}" type="presParOf" srcId="{0D6BAF48-6C03-4060-A1EE-BB3955FEDE56}" destId="{17236E02-F145-456B-ACEE-0E808DA7570B}" srcOrd="11" destOrd="0" presId="urn:microsoft.com/office/officeart/2005/8/layout/process5"/>
    <dgm:cxn modelId="{4543F61D-98F3-45BB-8784-0A47759103C6}" type="presParOf" srcId="{17236E02-F145-456B-ACEE-0E808DA7570B}" destId="{57228978-278F-42C9-9A2F-4A47D89FB9A8}" srcOrd="0" destOrd="0" presId="urn:microsoft.com/office/officeart/2005/8/layout/process5"/>
    <dgm:cxn modelId="{24D34729-ED42-4C39-81BE-80F6905A3778}" type="presParOf" srcId="{0D6BAF48-6C03-4060-A1EE-BB3955FEDE56}" destId="{64A23AA4-A6B4-41D8-B994-907EB97A5D88}" srcOrd="12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0832556-8D45-4FC9-ADB4-F5DA6F69FD4E}" type="doc">
      <dgm:prSet loTypeId="urn:microsoft.com/office/officeart/2005/8/layout/process5" loCatId="process" qsTypeId="urn:microsoft.com/office/officeart/2005/8/quickstyle/3d1" qsCatId="3D" csTypeId="urn:microsoft.com/office/officeart/2005/8/colors/colorful1" csCatId="colorful" phldr="1"/>
      <dgm:spPr/>
    </dgm:pt>
    <dgm:pt modelId="{7B35D8A3-CD1D-477C-BCD8-FF13BA576787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Gather information</a:t>
          </a:r>
        </a:p>
      </dgm:t>
    </dgm:pt>
    <dgm:pt modelId="{EDF07A64-4FBC-4863-86F2-BA481F9F22AF}" type="parTrans" cxnId="{202F2A86-7E2E-4E18-8C0A-9DCE9511E64E}">
      <dgm:prSet/>
      <dgm:spPr/>
      <dgm:t>
        <a:bodyPr/>
        <a:lstStyle/>
        <a:p>
          <a:endParaRPr lang="en-US"/>
        </a:p>
      </dgm:t>
    </dgm:pt>
    <dgm:pt modelId="{B5A4E020-DE91-4CB1-9328-E1971EF8FC31}" type="sibTrans" cxnId="{202F2A86-7E2E-4E18-8C0A-9DCE9511E64E}">
      <dgm:prSet/>
      <dgm:spPr/>
      <dgm:t>
        <a:bodyPr/>
        <a:lstStyle/>
        <a:p>
          <a:endParaRPr lang="en-US"/>
        </a:p>
      </dgm:t>
    </dgm:pt>
    <dgm:pt modelId="{BD3B3324-6EE9-4565-B08F-B907DCB57F64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Set up team</a:t>
          </a:r>
        </a:p>
      </dgm:t>
    </dgm:pt>
    <dgm:pt modelId="{39964AA4-C793-445B-93CA-71D417D0BA85}" type="parTrans" cxnId="{25069EC6-B750-43D1-ADA3-8AD399287C78}">
      <dgm:prSet/>
      <dgm:spPr/>
      <dgm:t>
        <a:bodyPr/>
        <a:lstStyle/>
        <a:p>
          <a:endParaRPr lang="en-US"/>
        </a:p>
      </dgm:t>
    </dgm:pt>
    <dgm:pt modelId="{B6B14EE3-394B-4F6E-BAAB-34803351501A}" type="sibTrans" cxnId="{25069EC6-B750-43D1-ADA3-8AD399287C78}">
      <dgm:prSet/>
      <dgm:spPr/>
      <dgm:t>
        <a:bodyPr/>
        <a:lstStyle/>
        <a:p>
          <a:endParaRPr lang="en-US"/>
        </a:p>
      </dgm:t>
    </dgm:pt>
    <dgm:pt modelId="{981C6918-01D8-434B-95B3-9E8E76E72D11}">
      <dgm:prSet phldrT="[Text]"/>
      <dgm:spPr>
        <a:solidFill>
          <a:srgbClr val="C00000"/>
        </a:solidFill>
      </dgm:spPr>
      <dgm:t>
        <a:bodyPr/>
        <a:lstStyle/>
        <a:p>
          <a:r>
            <a:rPr lang="en-US" b="1"/>
            <a:t>Plan project</a:t>
          </a:r>
        </a:p>
      </dgm:t>
    </dgm:pt>
    <dgm:pt modelId="{5950D656-E9B4-4208-9A6F-5C09AD7F5A73}" type="parTrans" cxnId="{BED38357-1F69-41FB-96D7-CB6804B94E70}">
      <dgm:prSet/>
      <dgm:spPr/>
      <dgm:t>
        <a:bodyPr/>
        <a:lstStyle/>
        <a:p>
          <a:endParaRPr lang="en-US"/>
        </a:p>
      </dgm:t>
    </dgm:pt>
    <dgm:pt modelId="{245DED23-6B12-4CFD-86C8-2E1D3126FBF5}" type="sibTrans" cxnId="{BED38357-1F69-41FB-96D7-CB6804B94E70}">
      <dgm:prSet/>
      <dgm:spPr/>
      <dgm:t>
        <a:bodyPr/>
        <a:lstStyle/>
        <a:p>
          <a:endParaRPr lang="en-US"/>
        </a:p>
      </dgm:t>
    </dgm:pt>
    <dgm:pt modelId="{C4248F65-3353-48F9-912D-6308EE3C5E20}">
      <dgm:prSet phldrT="[Text]"/>
      <dgm:spPr/>
      <dgm:t>
        <a:bodyPr/>
        <a:lstStyle/>
        <a:p>
          <a:r>
            <a:rPr lang="en-US"/>
            <a:t>Meet with department</a:t>
          </a:r>
        </a:p>
      </dgm:t>
    </dgm:pt>
    <dgm:pt modelId="{29DEE2D5-A491-4AAD-9B35-D01DAE0E3493}" type="parTrans" cxnId="{F9CB3BD7-AA99-45C4-82A2-24BA8812BB57}">
      <dgm:prSet/>
      <dgm:spPr/>
      <dgm:t>
        <a:bodyPr/>
        <a:lstStyle/>
        <a:p>
          <a:endParaRPr lang="en-US"/>
        </a:p>
      </dgm:t>
    </dgm:pt>
    <dgm:pt modelId="{F290881F-4903-4522-9D17-1C184437E744}" type="sibTrans" cxnId="{F9CB3BD7-AA99-45C4-82A2-24BA8812BB57}">
      <dgm:prSet/>
      <dgm:spPr/>
      <dgm:t>
        <a:bodyPr/>
        <a:lstStyle/>
        <a:p>
          <a:endParaRPr lang="en-US"/>
        </a:p>
      </dgm:t>
    </dgm:pt>
    <dgm:pt modelId="{D0F4E79F-15B4-4AD8-B835-3C90BF755C9E}">
      <dgm:prSet phldrT="[Text]"/>
      <dgm:spPr/>
      <dgm:t>
        <a:bodyPr/>
        <a:lstStyle/>
        <a:p>
          <a:r>
            <a:rPr lang="en-US"/>
            <a:t>Present to other departments</a:t>
          </a:r>
        </a:p>
      </dgm:t>
    </dgm:pt>
    <dgm:pt modelId="{70791F4C-125C-4684-BE53-1810831A9127}" type="parTrans" cxnId="{DF96F9C5-6DDA-438E-9E7F-EB3235338B33}">
      <dgm:prSet/>
      <dgm:spPr/>
      <dgm:t>
        <a:bodyPr/>
        <a:lstStyle/>
        <a:p>
          <a:endParaRPr lang="en-US"/>
        </a:p>
      </dgm:t>
    </dgm:pt>
    <dgm:pt modelId="{5FDB360D-7B15-477A-833D-E03F42B35A87}" type="sibTrans" cxnId="{DF96F9C5-6DDA-438E-9E7F-EB3235338B33}">
      <dgm:prSet/>
      <dgm:spPr/>
      <dgm:t>
        <a:bodyPr/>
        <a:lstStyle/>
        <a:p>
          <a:endParaRPr lang="en-US"/>
        </a:p>
      </dgm:t>
    </dgm:pt>
    <dgm:pt modelId="{0B28E9D7-EC8F-4DE7-891A-6719FA6486B6}">
      <dgm:prSet phldrT="[Text]"/>
      <dgm:spPr/>
      <dgm:t>
        <a:bodyPr/>
        <a:lstStyle/>
        <a:p>
          <a:r>
            <a:rPr lang="en-US"/>
            <a:t>Carry out project</a:t>
          </a:r>
        </a:p>
      </dgm:t>
    </dgm:pt>
    <dgm:pt modelId="{8FBA08E9-6910-4A28-8414-D52D225AFB98}" type="parTrans" cxnId="{75AE3232-D605-4987-9677-43947E29019C}">
      <dgm:prSet/>
      <dgm:spPr/>
      <dgm:t>
        <a:bodyPr/>
        <a:lstStyle/>
        <a:p>
          <a:endParaRPr lang="en-US"/>
        </a:p>
      </dgm:t>
    </dgm:pt>
    <dgm:pt modelId="{AD1CB7C9-E976-45D8-84F2-387A8AA2F883}" type="sibTrans" cxnId="{75AE3232-D605-4987-9677-43947E29019C}">
      <dgm:prSet/>
      <dgm:spPr/>
      <dgm:t>
        <a:bodyPr/>
        <a:lstStyle/>
        <a:p>
          <a:endParaRPr lang="en-US"/>
        </a:p>
      </dgm:t>
    </dgm:pt>
    <dgm:pt modelId="{E476830D-BF5E-49B0-896D-1D7C2D956F6E}">
      <dgm:prSet phldrT="[Text]"/>
      <dgm:spPr/>
      <dgm:t>
        <a:bodyPr/>
        <a:lstStyle/>
        <a:p>
          <a:r>
            <a:rPr lang="en-US"/>
            <a:t>Celebrate and evaluate</a:t>
          </a:r>
        </a:p>
      </dgm:t>
    </dgm:pt>
    <dgm:pt modelId="{2B3816F1-6C2E-4E6C-91B6-B6A3F24AE2CE}" type="parTrans" cxnId="{BE3616BF-3946-404A-85D7-6CDA4F5EF045}">
      <dgm:prSet/>
      <dgm:spPr/>
      <dgm:t>
        <a:bodyPr/>
        <a:lstStyle/>
        <a:p>
          <a:endParaRPr lang="en-US"/>
        </a:p>
      </dgm:t>
    </dgm:pt>
    <dgm:pt modelId="{B36B8A49-DA79-413E-AAF9-FE8AAB8FEF7B}" type="sibTrans" cxnId="{BE3616BF-3946-404A-85D7-6CDA4F5EF045}">
      <dgm:prSet/>
      <dgm:spPr/>
      <dgm:t>
        <a:bodyPr/>
        <a:lstStyle/>
        <a:p>
          <a:endParaRPr lang="en-US"/>
        </a:p>
      </dgm:t>
    </dgm:pt>
    <dgm:pt modelId="{0D6BAF48-6C03-4060-A1EE-BB3955FEDE56}" type="pres">
      <dgm:prSet presAssocID="{F0832556-8D45-4FC9-ADB4-F5DA6F69FD4E}" presName="diagram" presStyleCnt="0">
        <dgm:presLayoutVars>
          <dgm:dir/>
          <dgm:resizeHandles val="exact"/>
        </dgm:presLayoutVars>
      </dgm:prSet>
      <dgm:spPr/>
    </dgm:pt>
    <dgm:pt modelId="{04122F76-B4E9-4E95-8B76-F041F252001E}" type="pres">
      <dgm:prSet presAssocID="{7B35D8A3-CD1D-477C-BCD8-FF13BA576787}" presName="node" presStyleLbl="node1" presStyleIdx="0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0AF23DB1-716A-4F29-AD73-BDBBE0FF29F2}" type="pres">
      <dgm:prSet presAssocID="{B5A4E020-DE91-4CB1-9328-E1971EF8FC31}" presName="sibTrans" presStyleLbl="sibTrans2D1" presStyleIdx="0" presStyleCnt="6"/>
      <dgm:spPr/>
    </dgm:pt>
    <dgm:pt modelId="{89EFF6D1-EB4E-4A44-A5E0-44B369A0EF15}" type="pres">
      <dgm:prSet presAssocID="{B5A4E020-DE91-4CB1-9328-E1971EF8FC31}" presName="connectorText" presStyleLbl="sibTrans2D1" presStyleIdx="0" presStyleCnt="6"/>
      <dgm:spPr/>
    </dgm:pt>
    <dgm:pt modelId="{1FC8A522-C6F4-48ED-A249-62B57E6FD96B}" type="pres">
      <dgm:prSet presAssocID="{BD3B3324-6EE9-4565-B08F-B907DCB57F64}" presName="node" presStyleLbl="node1" presStyleIdx="1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F5791EEA-2911-41A3-8B0B-2B1D437F5548}" type="pres">
      <dgm:prSet presAssocID="{B6B14EE3-394B-4F6E-BAAB-34803351501A}" presName="sibTrans" presStyleLbl="sibTrans2D1" presStyleIdx="1" presStyleCnt="6"/>
      <dgm:spPr/>
    </dgm:pt>
    <dgm:pt modelId="{9CC0407D-5244-4DAB-B203-321B99D25F7C}" type="pres">
      <dgm:prSet presAssocID="{B6B14EE3-394B-4F6E-BAAB-34803351501A}" presName="connectorText" presStyleLbl="sibTrans2D1" presStyleIdx="1" presStyleCnt="6"/>
      <dgm:spPr/>
    </dgm:pt>
    <dgm:pt modelId="{76C85730-9F09-47B4-BBD2-70732287C4B1}" type="pres">
      <dgm:prSet presAssocID="{981C6918-01D8-434B-95B3-9E8E76E72D11}" presName="node" presStyleLbl="node1" presStyleIdx="2" presStyleCnt="7">
        <dgm:presLayoutVars>
          <dgm:bulletEnabled val="1"/>
        </dgm:presLayoutVars>
      </dgm:prSet>
      <dgm:spPr>
        <a:prstGeom prst="ellipse">
          <a:avLst/>
        </a:prstGeom>
      </dgm:spPr>
    </dgm:pt>
    <dgm:pt modelId="{46825E1E-2ED3-46AC-86EE-94686BBC27F5}" type="pres">
      <dgm:prSet presAssocID="{245DED23-6B12-4CFD-86C8-2E1D3126FBF5}" presName="sibTrans" presStyleLbl="sibTrans2D1" presStyleIdx="2" presStyleCnt="6"/>
      <dgm:spPr/>
    </dgm:pt>
    <dgm:pt modelId="{54F59330-F583-46DB-88DE-B153CACCC6CF}" type="pres">
      <dgm:prSet presAssocID="{245DED23-6B12-4CFD-86C8-2E1D3126FBF5}" presName="connectorText" presStyleLbl="sibTrans2D1" presStyleIdx="2" presStyleCnt="6"/>
      <dgm:spPr/>
    </dgm:pt>
    <dgm:pt modelId="{20D4100F-D44F-42BB-988A-7C3AD60B995E}" type="pres">
      <dgm:prSet presAssocID="{C4248F65-3353-48F9-912D-6308EE3C5E20}" presName="node" presStyleLbl="node1" presStyleIdx="3" presStyleCnt="7">
        <dgm:presLayoutVars>
          <dgm:bulletEnabled val="1"/>
        </dgm:presLayoutVars>
      </dgm:prSet>
      <dgm:spPr/>
    </dgm:pt>
    <dgm:pt modelId="{45CEECE6-76F6-4CFE-8CC6-87946D169345}" type="pres">
      <dgm:prSet presAssocID="{F290881F-4903-4522-9D17-1C184437E744}" presName="sibTrans" presStyleLbl="sibTrans2D1" presStyleIdx="3" presStyleCnt="6"/>
      <dgm:spPr/>
    </dgm:pt>
    <dgm:pt modelId="{1CF71800-7BC6-4F78-BF1E-D880B39D15DC}" type="pres">
      <dgm:prSet presAssocID="{F290881F-4903-4522-9D17-1C184437E744}" presName="connectorText" presStyleLbl="sibTrans2D1" presStyleIdx="3" presStyleCnt="6"/>
      <dgm:spPr/>
    </dgm:pt>
    <dgm:pt modelId="{700E24A2-33A7-4D77-9E0D-48F31D66B352}" type="pres">
      <dgm:prSet presAssocID="{D0F4E79F-15B4-4AD8-B835-3C90BF755C9E}" presName="node" presStyleLbl="node1" presStyleIdx="4" presStyleCnt="7">
        <dgm:presLayoutVars>
          <dgm:bulletEnabled val="1"/>
        </dgm:presLayoutVars>
      </dgm:prSet>
      <dgm:spPr/>
    </dgm:pt>
    <dgm:pt modelId="{3197B624-FE69-4898-95D1-380A2FC5A0C7}" type="pres">
      <dgm:prSet presAssocID="{5FDB360D-7B15-477A-833D-E03F42B35A87}" presName="sibTrans" presStyleLbl="sibTrans2D1" presStyleIdx="4" presStyleCnt="6"/>
      <dgm:spPr/>
    </dgm:pt>
    <dgm:pt modelId="{50B7F0E0-9529-4EB6-84A0-A365A813786D}" type="pres">
      <dgm:prSet presAssocID="{5FDB360D-7B15-477A-833D-E03F42B35A87}" presName="connectorText" presStyleLbl="sibTrans2D1" presStyleIdx="4" presStyleCnt="6"/>
      <dgm:spPr/>
    </dgm:pt>
    <dgm:pt modelId="{929ED9B5-77E3-416D-BABD-BDE7823F1FA3}" type="pres">
      <dgm:prSet presAssocID="{0B28E9D7-EC8F-4DE7-891A-6719FA6486B6}" presName="node" presStyleLbl="node1" presStyleIdx="5" presStyleCnt="7">
        <dgm:presLayoutVars>
          <dgm:bulletEnabled val="1"/>
        </dgm:presLayoutVars>
      </dgm:prSet>
      <dgm:spPr/>
    </dgm:pt>
    <dgm:pt modelId="{17236E02-F145-456B-ACEE-0E808DA7570B}" type="pres">
      <dgm:prSet presAssocID="{AD1CB7C9-E976-45D8-84F2-387A8AA2F883}" presName="sibTrans" presStyleLbl="sibTrans2D1" presStyleIdx="5" presStyleCnt="6"/>
      <dgm:spPr/>
    </dgm:pt>
    <dgm:pt modelId="{57228978-278F-42C9-9A2F-4A47D89FB9A8}" type="pres">
      <dgm:prSet presAssocID="{AD1CB7C9-E976-45D8-84F2-387A8AA2F883}" presName="connectorText" presStyleLbl="sibTrans2D1" presStyleIdx="5" presStyleCnt="6"/>
      <dgm:spPr/>
    </dgm:pt>
    <dgm:pt modelId="{64A23AA4-A6B4-41D8-B994-907EB97A5D88}" type="pres">
      <dgm:prSet presAssocID="{E476830D-BF5E-49B0-896D-1D7C2D956F6E}" presName="node" presStyleLbl="node1" presStyleIdx="6" presStyleCnt="7">
        <dgm:presLayoutVars>
          <dgm:bulletEnabled val="1"/>
        </dgm:presLayoutVars>
      </dgm:prSet>
      <dgm:spPr/>
    </dgm:pt>
  </dgm:ptLst>
  <dgm:cxnLst>
    <dgm:cxn modelId="{58B22C00-4BB3-475C-B5A3-44482B925983}" type="presOf" srcId="{B6B14EE3-394B-4F6E-BAAB-34803351501A}" destId="{F5791EEA-2911-41A3-8B0B-2B1D437F5548}" srcOrd="0" destOrd="0" presId="urn:microsoft.com/office/officeart/2005/8/layout/process5"/>
    <dgm:cxn modelId="{EA4C9D02-C715-4839-BC9D-EE3FF39C7E1F}" type="presOf" srcId="{7B35D8A3-CD1D-477C-BCD8-FF13BA576787}" destId="{04122F76-B4E9-4E95-8B76-F041F252001E}" srcOrd="0" destOrd="0" presId="urn:microsoft.com/office/officeart/2005/8/layout/process5"/>
    <dgm:cxn modelId="{9F624412-4FFA-4F7B-BEAA-66EDE87545F0}" type="presOf" srcId="{AD1CB7C9-E976-45D8-84F2-387A8AA2F883}" destId="{17236E02-F145-456B-ACEE-0E808DA7570B}" srcOrd="0" destOrd="0" presId="urn:microsoft.com/office/officeart/2005/8/layout/process5"/>
    <dgm:cxn modelId="{6B854C18-7CD0-4BEC-8685-549A4AA3D3A1}" type="presOf" srcId="{F290881F-4903-4522-9D17-1C184437E744}" destId="{1CF71800-7BC6-4F78-BF1E-D880B39D15DC}" srcOrd="1" destOrd="0" presId="urn:microsoft.com/office/officeart/2005/8/layout/process5"/>
    <dgm:cxn modelId="{48A1D71C-D3EA-4994-9D2D-634B5A81116E}" type="presOf" srcId="{245DED23-6B12-4CFD-86C8-2E1D3126FBF5}" destId="{54F59330-F583-46DB-88DE-B153CACCC6CF}" srcOrd="1" destOrd="0" presId="urn:microsoft.com/office/officeart/2005/8/layout/process5"/>
    <dgm:cxn modelId="{75AE3232-D605-4987-9677-43947E29019C}" srcId="{F0832556-8D45-4FC9-ADB4-F5DA6F69FD4E}" destId="{0B28E9D7-EC8F-4DE7-891A-6719FA6486B6}" srcOrd="5" destOrd="0" parTransId="{8FBA08E9-6910-4A28-8414-D52D225AFB98}" sibTransId="{AD1CB7C9-E976-45D8-84F2-387A8AA2F883}"/>
    <dgm:cxn modelId="{9665EA32-E8CA-4326-858E-1F044338DBC7}" type="presOf" srcId="{B6B14EE3-394B-4F6E-BAAB-34803351501A}" destId="{9CC0407D-5244-4DAB-B203-321B99D25F7C}" srcOrd="1" destOrd="0" presId="urn:microsoft.com/office/officeart/2005/8/layout/process5"/>
    <dgm:cxn modelId="{0F830842-B61F-4E90-9280-9D0457ABF952}" type="presOf" srcId="{B5A4E020-DE91-4CB1-9328-E1971EF8FC31}" destId="{0AF23DB1-716A-4F29-AD73-BDBBE0FF29F2}" srcOrd="0" destOrd="0" presId="urn:microsoft.com/office/officeart/2005/8/layout/process5"/>
    <dgm:cxn modelId="{A423724B-11C4-48CE-9F75-0AB16D94C10B}" type="presOf" srcId="{E476830D-BF5E-49B0-896D-1D7C2D956F6E}" destId="{64A23AA4-A6B4-41D8-B994-907EB97A5D88}" srcOrd="0" destOrd="0" presId="urn:microsoft.com/office/officeart/2005/8/layout/process5"/>
    <dgm:cxn modelId="{BED38357-1F69-41FB-96D7-CB6804B94E70}" srcId="{F0832556-8D45-4FC9-ADB4-F5DA6F69FD4E}" destId="{981C6918-01D8-434B-95B3-9E8E76E72D11}" srcOrd="2" destOrd="0" parTransId="{5950D656-E9B4-4208-9A6F-5C09AD7F5A73}" sibTransId="{245DED23-6B12-4CFD-86C8-2E1D3126FBF5}"/>
    <dgm:cxn modelId="{202F2A86-7E2E-4E18-8C0A-9DCE9511E64E}" srcId="{F0832556-8D45-4FC9-ADB4-F5DA6F69FD4E}" destId="{7B35D8A3-CD1D-477C-BCD8-FF13BA576787}" srcOrd="0" destOrd="0" parTransId="{EDF07A64-4FBC-4863-86F2-BA481F9F22AF}" sibTransId="{B5A4E020-DE91-4CB1-9328-E1971EF8FC31}"/>
    <dgm:cxn modelId="{12D89993-C3D4-4FB8-AE62-86E70FD9152B}" type="presOf" srcId="{5FDB360D-7B15-477A-833D-E03F42B35A87}" destId="{50B7F0E0-9529-4EB6-84A0-A365A813786D}" srcOrd="1" destOrd="0" presId="urn:microsoft.com/office/officeart/2005/8/layout/process5"/>
    <dgm:cxn modelId="{0CEC5A98-8779-4CE0-823E-3C25C92BEC0F}" type="presOf" srcId="{AD1CB7C9-E976-45D8-84F2-387A8AA2F883}" destId="{57228978-278F-42C9-9A2F-4A47D89FB9A8}" srcOrd="1" destOrd="0" presId="urn:microsoft.com/office/officeart/2005/8/layout/process5"/>
    <dgm:cxn modelId="{CFAC5EA4-2BEF-4B41-99A2-FC656D992E0B}" type="presOf" srcId="{F0832556-8D45-4FC9-ADB4-F5DA6F69FD4E}" destId="{0D6BAF48-6C03-4060-A1EE-BB3955FEDE56}" srcOrd="0" destOrd="0" presId="urn:microsoft.com/office/officeart/2005/8/layout/process5"/>
    <dgm:cxn modelId="{A5F72CA6-0B99-4F40-A255-F1A81D957435}" type="presOf" srcId="{5FDB360D-7B15-477A-833D-E03F42B35A87}" destId="{3197B624-FE69-4898-95D1-380A2FC5A0C7}" srcOrd="0" destOrd="0" presId="urn:microsoft.com/office/officeart/2005/8/layout/process5"/>
    <dgm:cxn modelId="{9A8C6AA7-374E-4698-BA74-ADD04D573D5E}" type="presOf" srcId="{BD3B3324-6EE9-4565-B08F-B907DCB57F64}" destId="{1FC8A522-C6F4-48ED-A249-62B57E6FD96B}" srcOrd="0" destOrd="0" presId="urn:microsoft.com/office/officeart/2005/8/layout/process5"/>
    <dgm:cxn modelId="{123F8BA7-D0AE-4359-A8FF-CB84840C6433}" type="presOf" srcId="{981C6918-01D8-434B-95B3-9E8E76E72D11}" destId="{76C85730-9F09-47B4-BBD2-70732287C4B1}" srcOrd="0" destOrd="0" presId="urn:microsoft.com/office/officeart/2005/8/layout/process5"/>
    <dgm:cxn modelId="{A7ECA2B3-7641-4E88-A36A-5162408AA2AE}" type="presOf" srcId="{F290881F-4903-4522-9D17-1C184437E744}" destId="{45CEECE6-76F6-4CFE-8CC6-87946D169345}" srcOrd="0" destOrd="0" presId="urn:microsoft.com/office/officeart/2005/8/layout/process5"/>
    <dgm:cxn modelId="{C74D99B6-4ACC-4173-8CF0-89EABB2DE466}" type="presOf" srcId="{D0F4E79F-15B4-4AD8-B835-3C90BF755C9E}" destId="{700E24A2-33A7-4D77-9E0D-48F31D66B352}" srcOrd="0" destOrd="0" presId="urn:microsoft.com/office/officeart/2005/8/layout/process5"/>
    <dgm:cxn modelId="{BE3616BF-3946-404A-85D7-6CDA4F5EF045}" srcId="{F0832556-8D45-4FC9-ADB4-F5DA6F69FD4E}" destId="{E476830D-BF5E-49B0-896D-1D7C2D956F6E}" srcOrd="6" destOrd="0" parTransId="{2B3816F1-6C2E-4E6C-91B6-B6A3F24AE2CE}" sibTransId="{B36B8A49-DA79-413E-AAF9-FE8AAB8FEF7B}"/>
    <dgm:cxn modelId="{DF96F9C5-6DDA-438E-9E7F-EB3235338B33}" srcId="{F0832556-8D45-4FC9-ADB4-F5DA6F69FD4E}" destId="{D0F4E79F-15B4-4AD8-B835-3C90BF755C9E}" srcOrd="4" destOrd="0" parTransId="{70791F4C-125C-4684-BE53-1810831A9127}" sibTransId="{5FDB360D-7B15-477A-833D-E03F42B35A87}"/>
    <dgm:cxn modelId="{25069EC6-B750-43D1-ADA3-8AD399287C78}" srcId="{F0832556-8D45-4FC9-ADB4-F5DA6F69FD4E}" destId="{BD3B3324-6EE9-4565-B08F-B907DCB57F64}" srcOrd="1" destOrd="0" parTransId="{39964AA4-C793-445B-93CA-71D417D0BA85}" sibTransId="{B6B14EE3-394B-4F6E-BAAB-34803351501A}"/>
    <dgm:cxn modelId="{38454DCB-4BE6-469D-9DA8-641BD91DD0F8}" type="presOf" srcId="{0B28E9D7-EC8F-4DE7-891A-6719FA6486B6}" destId="{929ED9B5-77E3-416D-BABD-BDE7823F1FA3}" srcOrd="0" destOrd="0" presId="urn:microsoft.com/office/officeart/2005/8/layout/process5"/>
    <dgm:cxn modelId="{589903D5-C615-4F11-856D-E09E45F174A8}" type="presOf" srcId="{B5A4E020-DE91-4CB1-9328-E1971EF8FC31}" destId="{89EFF6D1-EB4E-4A44-A5E0-44B369A0EF15}" srcOrd="1" destOrd="0" presId="urn:microsoft.com/office/officeart/2005/8/layout/process5"/>
    <dgm:cxn modelId="{F9CB3BD7-AA99-45C4-82A2-24BA8812BB57}" srcId="{F0832556-8D45-4FC9-ADB4-F5DA6F69FD4E}" destId="{C4248F65-3353-48F9-912D-6308EE3C5E20}" srcOrd="3" destOrd="0" parTransId="{29DEE2D5-A491-4AAD-9B35-D01DAE0E3493}" sibTransId="{F290881F-4903-4522-9D17-1C184437E744}"/>
    <dgm:cxn modelId="{7EA42DF5-9C5A-498C-8C0E-B49CAB9795B4}" type="presOf" srcId="{C4248F65-3353-48F9-912D-6308EE3C5E20}" destId="{20D4100F-D44F-42BB-988A-7C3AD60B995E}" srcOrd="0" destOrd="0" presId="urn:microsoft.com/office/officeart/2005/8/layout/process5"/>
    <dgm:cxn modelId="{D67A5EF7-6CEA-4625-97F3-AC6802397CC1}" type="presOf" srcId="{245DED23-6B12-4CFD-86C8-2E1D3126FBF5}" destId="{46825E1E-2ED3-46AC-86EE-94686BBC27F5}" srcOrd="0" destOrd="0" presId="urn:microsoft.com/office/officeart/2005/8/layout/process5"/>
    <dgm:cxn modelId="{752FD30E-FABD-4938-BE68-F90D9AEFB336}" type="presParOf" srcId="{0D6BAF48-6C03-4060-A1EE-BB3955FEDE56}" destId="{04122F76-B4E9-4E95-8B76-F041F252001E}" srcOrd="0" destOrd="0" presId="urn:microsoft.com/office/officeart/2005/8/layout/process5"/>
    <dgm:cxn modelId="{D5925EC2-D1A7-44AA-9EB5-08E5D0B0F72D}" type="presParOf" srcId="{0D6BAF48-6C03-4060-A1EE-BB3955FEDE56}" destId="{0AF23DB1-716A-4F29-AD73-BDBBE0FF29F2}" srcOrd="1" destOrd="0" presId="urn:microsoft.com/office/officeart/2005/8/layout/process5"/>
    <dgm:cxn modelId="{FA2C0C22-9FFF-47D6-A553-08E031C38012}" type="presParOf" srcId="{0AF23DB1-716A-4F29-AD73-BDBBE0FF29F2}" destId="{89EFF6D1-EB4E-4A44-A5E0-44B369A0EF15}" srcOrd="0" destOrd="0" presId="urn:microsoft.com/office/officeart/2005/8/layout/process5"/>
    <dgm:cxn modelId="{F140A7B3-DE87-49A9-9CA9-1F8871E18A6A}" type="presParOf" srcId="{0D6BAF48-6C03-4060-A1EE-BB3955FEDE56}" destId="{1FC8A522-C6F4-48ED-A249-62B57E6FD96B}" srcOrd="2" destOrd="0" presId="urn:microsoft.com/office/officeart/2005/8/layout/process5"/>
    <dgm:cxn modelId="{65D9F5D8-F93C-4CB7-8EE1-0CA385401F27}" type="presParOf" srcId="{0D6BAF48-6C03-4060-A1EE-BB3955FEDE56}" destId="{F5791EEA-2911-41A3-8B0B-2B1D437F5548}" srcOrd="3" destOrd="0" presId="urn:microsoft.com/office/officeart/2005/8/layout/process5"/>
    <dgm:cxn modelId="{5901EBBC-012F-421C-9BA9-A6C41E753265}" type="presParOf" srcId="{F5791EEA-2911-41A3-8B0B-2B1D437F5548}" destId="{9CC0407D-5244-4DAB-B203-321B99D25F7C}" srcOrd="0" destOrd="0" presId="urn:microsoft.com/office/officeart/2005/8/layout/process5"/>
    <dgm:cxn modelId="{AD0DD17E-47EE-4383-AB91-19645DD8FA6E}" type="presParOf" srcId="{0D6BAF48-6C03-4060-A1EE-BB3955FEDE56}" destId="{76C85730-9F09-47B4-BBD2-70732287C4B1}" srcOrd="4" destOrd="0" presId="urn:microsoft.com/office/officeart/2005/8/layout/process5"/>
    <dgm:cxn modelId="{E0F88A2F-7ECC-450B-A95A-7F60302C27D3}" type="presParOf" srcId="{0D6BAF48-6C03-4060-A1EE-BB3955FEDE56}" destId="{46825E1E-2ED3-46AC-86EE-94686BBC27F5}" srcOrd="5" destOrd="0" presId="urn:microsoft.com/office/officeart/2005/8/layout/process5"/>
    <dgm:cxn modelId="{E578E83C-5278-48CA-82BF-AFC81D8D0554}" type="presParOf" srcId="{46825E1E-2ED3-46AC-86EE-94686BBC27F5}" destId="{54F59330-F583-46DB-88DE-B153CACCC6CF}" srcOrd="0" destOrd="0" presId="urn:microsoft.com/office/officeart/2005/8/layout/process5"/>
    <dgm:cxn modelId="{0DC51620-89AC-4AE0-AA62-F7ACC095E0FD}" type="presParOf" srcId="{0D6BAF48-6C03-4060-A1EE-BB3955FEDE56}" destId="{20D4100F-D44F-42BB-988A-7C3AD60B995E}" srcOrd="6" destOrd="0" presId="urn:microsoft.com/office/officeart/2005/8/layout/process5"/>
    <dgm:cxn modelId="{9CB85149-0E8D-4A4E-8223-7C68E764ECF0}" type="presParOf" srcId="{0D6BAF48-6C03-4060-A1EE-BB3955FEDE56}" destId="{45CEECE6-76F6-4CFE-8CC6-87946D169345}" srcOrd="7" destOrd="0" presId="urn:microsoft.com/office/officeart/2005/8/layout/process5"/>
    <dgm:cxn modelId="{8523928E-AD25-4D01-B93A-1C70E143F5E9}" type="presParOf" srcId="{45CEECE6-76F6-4CFE-8CC6-87946D169345}" destId="{1CF71800-7BC6-4F78-BF1E-D880B39D15DC}" srcOrd="0" destOrd="0" presId="urn:microsoft.com/office/officeart/2005/8/layout/process5"/>
    <dgm:cxn modelId="{184569CB-AEEC-4EEA-BB09-0FF46F3567FC}" type="presParOf" srcId="{0D6BAF48-6C03-4060-A1EE-BB3955FEDE56}" destId="{700E24A2-33A7-4D77-9E0D-48F31D66B352}" srcOrd="8" destOrd="0" presId="urn:microsoft.com/office/officeart/2005/8/layout/process5"/>
    <dgm:cxn modelId="{8F710B90-EF7B-4541-B409-E494788D25AE}" type="presParOf" srcId="{0D6BAF48-6C03-4060-A1EE-BB3955FEDE56}" destId="{3197B624-FE69-4898-95D1-380A2FC5A0C7}" srcOrd="9" destOrd="0" presId="urn:microsoft.com/office/officeart/2005/8/layout/process5"/>
    <dgm:cxn modelId="{30AB0BA7-80F1-49EC-90AA-71AE1D86B6C4}" type="presParOf" srcId="{3197B624-FE69-4898-95D1-380A2FC5A0C7}" destId="{50B7F0E0-9529-4EB6-84A0-A365A813786D}" srcOrd="0" destOrd="0" presId="urn:microsoft.com/office/officeart/2005/8/layout/process5"/>
    <dgm:cxn modelId="{84472881-E501-45FB-BFC2-23D663F37EC2}" type="presParOf" srcId="{0D6BAF48-6C03-4060-A1EE-BB3955FEDE56}" destId="{929ED9B5-77E3-416D-BABD-BDE7823F1FA3}" srcOrd="10" destOrd="0" presId="urn:microsoft.com/office/officeart/2005/8/layout/process5"/>
    <dgm:cxn modelId="{EC956F17-F6B4-41CB-B29E-52AE7DCFEFE2}" type="presParOf" srcId="{0D6BAF48-6C03-4060-A1EE-BB3955FEDE56}" destId="{17236E02-F145-456B-ACEE-0E808DA7570B}" srcOrd="11" destOrd="0" presId="urn:microsoft.com/office/officeart/2005/8/layout/process5"/>
    <dgm:cxn modelId="{F4043A97-0EBC-4D4D-A24A-FFE4DD43EE03}" type="presParOf" srcId="{17236E02-F145-456B-ACEE-0E808DA7570B}" destId="{57228978-278F-42C9-9A2F-4A47D89FB9A8}" srcOrd="0" destOrd="0" presId="urn:microsoft.com/office/officeart/2005/8/layout/process5"/>
    <dgm:cxn modelId="{A9A4092F-69A1-488B-8D9B-3A0D1891E542}" type="presParOf" srcId="{0D6BAF48-6C03-4060-A1EE-BB3955FEDE56}" destId="{64A23AA4-A6B4-41D8-B994-907EB97A5D88}" srcOrd="12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F0832556-8D45-4FC9-ADB4-F5DA6F69FD4E}" type="doc">
      <dgm:prSet loTypeId="urn:microsoft.com/office/officeart/2005/8/layout/process5" loCatId="process" qsTypeId="urn:microsoft.com/office/officeart/2005/8/quickstyle/3d1" qsCatId="3D" csTypeId="urn:microsoft.com/office/officeart/2005/8/colors/colorful1" csCatId="colorful" phldr="1"/>
      <dgm:spPr/>
    </dgm:pt>
    <dgm:pt modelId="{7B35D8A3-CD1D-477C-BCD8-FF13BA576787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Gather information</a:t>
          </a:r>
        </a:p>
      </dgm:t>
    </dgm:pt>
    <dgm:pt modelId="{EDF07A64-4FBC-4863-86F2-BA481F9F22AF}" type="parTrans" cxnId="{202F2A86-7E2E-4E18-8C0A-9DCE9511E64E}">
      <dgm:prSet/>
      <dgm:spPr/>
      <dgm:t>
        <a:bodyPr/>
        <a:lstStyle/>
        <a:p>
          <a:endParaRPr lang="en-US"/>
        </a:p>
      </dgm:t>
    </dgm:pt>
    <dgm:pt modelId="{B5A4E020-DE91-4CB1-9328-E1971EF8FC31}" type="sibTrans" cxnId="{202F2A86-7E2E-4E18-8C0A-9DCE9511E64E}">
      <dgm:prSet/>
      <dgm:spPr/>
      <dgm:t>
        <a:bodyPr/>
        <a:lstStyle/>
        <a:p>
          <a:endParaRPr lang="en-US"/>
        </a:p>
      </dgm:t>
    </dgm:pt>
    <dgm:pt modelId="{BD3B3324-6EE9-4565-B08F-B907DCB57F64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Set up team</a:t>
          </a:r>
        </a:p>
      </dgm:t>
    </dgm:pt>
    <dgm:pt modelId="{39964AA4-C793-445B-93CA-71D417D0BA85}" type="parTrans" cxnId="{25069EC6-B750-43D1-ADA3-8AD399287C78}">
      <dgm:prSet/>
      <dgm:spPr/>
      <dgm:t>
        <a:bodyPr/>
        <a:lstStyle/>
        <a:p>
          <a:endParaRPr lang="en-US"/>
        </a:p>
      </dgm:t>
    </dgm:pt>
    <dgm:pt modelId="{B6B14EE3-394B-4F6E-BAAB-34803351501A}" type="sibTrans" cxnId="{25069EC6-B750-43D1-ADA3-8AD399287C78}">
      <dgm:prSet/>
      <dgm:spPr/>
      <dgm:t>
        <a:bodyPr/>
        <a:lstStyle/>
        <a:p>
          <a:endParaRPr lang="en-US"/>
        </a:p>
      </dgm:t>
    </dgm:pt>
    <dgm:pt modelId="{981C6918-01D8-434B-95B3-9E8E76E72D11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Plan project</a:t>
          </a:r>
        </a:p>
      </dgm:t>
    </dgm:pt>
    <dgm:pt modelId="{5950D656-E9B4-4208-9A6F-5C09AD7F5A73}" type="parTrans" cxnId="{BED38357-1F69-41FB-96D7-CB6804B94E70}">
      <dgm:prSet/>
      <dgm:spPr/>
      <dgm:t>
        <a:bodyPr/>
        <a:lstStyle/>
        <a:p>
          <a:endParaRPr lang="en-US"/>
        </a:p>
      </dgm:t>
    </dgm:pt>
    <dgm:pt modelId="{245DED23-6B12-4CFD-86C8-2E1D3126FBF5}" type="sibTrans" cxnId="{BED38357-1F69-41FB-96D7-CB6804B94E70}">
      <dgm:prSet/>
      <dgm:spPr/>
      <dgm:t>
        <a:bodyPr/>
        <a:lstStyle/>
        <a:p>
          <a:endParaRPr lang="en-US"/>
        </a:p>
      </dgm:t>
    </dgm:pt>
    <dgm:pt modelId="{C4248F65-3353-48F9-912D-6308EE3C5E20}">
      <dgm:prSet phldrT="[Text]"/>
      <dgm:spPr>
        <a:solidFill>
          <a:srgbClr val="C00000"/>
        </a:solidFill>
      </dgm:spPr>
      <dgm:t>
        <a:bodyPr/>
        <a:lstStyle/>
        <a:p>
          <a:r>
            <a:rPr lang="en-US" b="1"/>
            <a:t>Meet with department</a:t>
          </a:r>
        </a:p>
      </dgm:t>
    </dgm:pt>
    <dgm:pt modelId="{29DEE2D5-A491-4AAD-9B35-D01DAE0E3493}" type="parTrans" cxnId="{F9CB3BD7-AA99-45C4-82A2-24BA8812BB57}">
      <dgm:prSet/>
      <dgm:spPr/>
      <dgm:t>
        <a:bodyPr/>
        <a:lstStyle/>
        <a:p>
          <a:endParaRPr lang="en-US"/>
        </a:p>
      </dgm:t>
    </dgm:pt>
    <dgm:pt modelId="{F290881F-4903-4522-9D17-1C184437E744}" type="sibTrans" cxnId="{F9CB3BD7-AA99-45C4-82A2-24BA8812BB57}">
      <dgm:prSet/>
      <dgm:spPr/>
      <dgm:t>
        <a:bodyPr/>
        <a:lstStyle/>
        <a:p>
          <a:endParaRPr lang="en-US"/>
        </a:p>
      </dgm:t>
    </dgm:pt>
    <dgm:pt modelId="{D0F4E79F-15B4-4AD8-B835-3C90BF755C9E}">
      <dgm:prSet phldrT="[Text]"/>
      <dgm:spPr/>
      <dgm:t>
        <a:bodyPr/>
        <a:lstStyle/>
        <a:p>
          <a:r>
            <a:rPr lang="en-US"/>
            <a:t>Present to other departments</a:t>
          </a:r>
        </a:p>
      </dgm:t>
    </dgm:pt>
    <dgm:pt modelId="{70791F4C-125C-4684-BE53-1810831A9127}" type="parTrans" cxnId="{DF96F9C5-6DDA-438E-9E7F-EB3235338B33}">
      <dgm:prSet/>
      <dgm:spPr/>
      <dgm:t>
        <a:bodyPr/>
        <a:lstStyle/>
        <a:p>
          <a:endParaRPr lang="en-US"/>
        </a:p>
      </dgm:t>
    </dgm:pt>
    <dgm:pt modelId="{5FDB360D-7B15-477A-833D-E03F42B35A87}" type="sibTrans" cxnId="{DF96F9C5-6DDA-438E-9E7F-EB3235338B33}">
      <dgm:prSet/>
      <dgm:spPr/>
      <dgm:t>
        <a:bodyPr/>
        <a:lstStyle/>
        <a:p>
          <a:endParaRPr lang="en-US"/>
        </a:p>
      </dgm:t>
    </dgm:pt>
    <dgm:pt modelId="{0B28E9D7-EC8F-4DE7-891A-6719FA6486B6}">
      <dgm:prSet phldrT="[Text]"/>
      <dgm:spPr/>
      <dgm:t>
        <a:bodyPr/>
        <a:lstStyle/>
        <a:p>
          <a:r>
            <a:rPr lang="en-US"/>
            <a:t>Carry out project</a:t>
          </a:r>
        </a:p>
      </dgm:t>
    </dgm:pt>
    <dgm:pt modelId="{8FBA08E9-6910-4A28-8414-D52D225AFB98}" type="parTrans" cxnId="{75AE3232-D605-4987-9677-43947E29019C}">
      <dgm:prSet/>
      <dgm:spPr/>
      <dgm:t>
        <a:bodyPr/>
        <a:lstStyle/>
        <a:p>
          <a:endParaRPr lang="en-US"/>
        </a:p>
      </dgm:t>
    </dgm:pt>
    <dgm:pt modelId="{AD1CB7C9-E976-45D8-84F2-387A8AA2F883}" type="sibTrans" cxnId="{75AE3232-D605-4987-9677-43947E29019C}">
      <dgm:prSet/>
      <dgm:spPr/>
      <dgm:t>
        <a:bodyPr/>
        <a:lstStyle/>
        <a:p>
          <a:endParaRPr lang="en-US"/>
        </a:p>
      </dgm:t>
    </dgm:pt>
    <dgm:pt modelId="{E476830D-BF5E-49B0-896D-1D7C2D956F6E}">
      <dgm:prSet phldrT="[Text]"/>
      <dgm:spPr/>
      <dgm:t>
        <a:bodyPr/>
        <a:lstStyle/>
        <a:p>
          <a:r>
            <a:rPr lang="en-US"/>
            <a:t>Celebrate and evaluate</a:t>
          </a:r>
        </a:p>
      </dgm:t>
    </dgm:pt>
    <dgm:pt modelId="{2B3816F1-6C2E-4E6C-91B6-B6A3F24AE2CE}" type="parTrans" cxnId="{BE3616BF-3946-404A-85D7-6CDA4F5EF045}">
      <dgm:prSet/>
      <dgm:spPr/>
      <dgm:t>
        <a:bodyPr/>
        <a:lstStyle/>
        <a:p>
          <a:endParaRPr lang="en-US"/>
        </a:p>
      </dgm:t>
    </dgm:pt>
    <dgm:pt modelId="{B36B8A49-DA79-413E-AAF9-FE8AAB8FEF7B}" type="sibTrans" cxnId="{BE3616BF-3946-404A-85D7-6CDA4F5EF045}">
      <dgm:prSet/>
      <dgm:spPr/>
      <dgm:t>
        <a:bodyPr/>
        <a:lstStyle/>
        <a:p>
          <a:endParaRPr lang="en-US"/>
        </a:p>
      </dgm:t>
    </dgm:pt>
    <dgm:pt modelId="{0D6BAF48-6C03-4060-A1EE-BB3955FEDE56}" type="pres">
      <dgm:prSet presAssocID="{F0832556-8D45-4FC9-ADB4-F5DA6F69FD4E}" presName="diagram" presStyleCnt="0">
        <dgm:presLayoutVars>
          <dgm:dir/>
          <dgm:resizeHandles val="exact"/>
        </dgm:presLayoutVars>
      </dgm:prSet>
      <dgm:spPr/>
    </dgm:pt>
    <dgm:pt modelId="{04122F76-B4E9-4E95-8B76-F041F252001E}" type="pres">
      <dgm:prSet presAssocID="{7B35D8A3-CD1D-477C-BCD8-FF13BA576787}" presName="node" presStyleLbl="node1" presStyleIdx="0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0AF23DB1-716A-4F29-AD73-BDBBE0FF29F2}" type="pres">
      <dgm:prSet presAssocID="{B5A4E020-DE91-4CB1-9328-E1971EF8FC31}" presName="sibTrans" presStyleLbl="sibTrans2D1" presStyleIdx="0" presStyleCnt="6"/>
      <dgm:spPr/>
    </dgm:pt>
    <dgm:pt modelId="{89EFF6D1-EB4E-4A44-A5E0-44B369A0EF15}" type="pres">
      <dgm:prSet presAssocID="{B5A4E020-DE91-4CB1-9328-E1971EF8FC31}" presName="connectorText" presStyleLbl="sibTrans2D1" presStyleIdx="0" presStyleCnt="6"/>
      <dgm:spPr/>
    </dgm:pt>
    <dgm:pt modelId="{1FC8A522-C6F4-48ED-A249-62B57E6FD96B}" type="pres">
      <dgm:prSet presAssocID="{BD3B3324-6EE9-4565-B08F-B907DCB57F64}" presName="node" presStyleLbl="node1" presStyleIdx="1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F5791EEA-2911-41A3-8B0B-2B1D437F5548}" type="pres">
      <dgm:prSet presAssocID="{B6B14EE3-394B-4F6E-BAAB-34803351501A}" presName="sibTrans" presStyleLbl="sibTrans2D1" presStyleIdx="1" presStyleCnt="6"/>
      <dgm:spPr/>
    </dgm:pt>
    <dgm:pt modelId="{9CC0407D-5244-4DAB-B203-321B99D25F7C}" type="pres">
      <dgm:prSet presAssocID="{B6B14EE3-394B-4F6E-BAAB-34803351501A}" presName="connectorText" presStyleLbl="sibTrans2D1" presStyleIdx="1" presStyleCnt="6"/>
      <dgm:spPr/>
    </dgm:pt>
    <dgm:pt modelId="{76C85730-9F09-47B4-BBD2-70732287C4B1}" type="pres">
      <dgm:prSet presAssocID="{981C6918-01D8-434B-95B3-9E8E76E72D11}" presName="node" presStyleLbl="node1" presStyleIdx="2" presStyleCnt="7">
        <dgm:presLayoutVars>
          <dgm:bulletEnabled val="1"/>
        </dgm:presLayoutVars>
      </dgm:prSet>
      <dgm:spPr/>
    </dgm:pt>
    <dgm:pt modelId="{46825E1E-2ED3-46AC-86EE-94686BBC27F5}" type="pres">
      <dgm:prSet presAssocID="{245DED23-6B12-4CFD-86C8-2E1D3126FBF5}" presName="sibTrans" presStyleLbl="sibTrans2D1" presStyleIdx="2" presStyleCnt="6"/>
      <dgm:spPr/>
    </dgm:pt>
    <dgm:pt modelId="{54F59330-F583-46DB-88DE-B153CACCC6CF}" type="pres">
      <dgm:prSet presAssocID="{245DED23-6B12-4CFD-86C8-2E1D3126FBF5}" presName="connectorText" presStyleLbl="sibTrans2D1" presStyleIdx="2" presStyleCnt="6"/>
      <dgm:spPr/>
    </dgm:pt>
    <dgm:pt modelId="{20D4100F-D44F-42BB-988A-7C3AD60B995E}" type="pres">
      <dgm:prSet presAssocID="{C4248F65-3353-48F9-912D-6308EE3C5E20}" presName="node" presStyleLbl="node1" presStyleIdx="3" presStyleCnt="7">
        <dgm:presLayoutVars>
          <dgm:bulletEnabled val="1"/>
        </dgm:presLayoutVars>
      </dgm:prSet>
      <dgm:spPr>
        <a:prstGeom prst="ellipse">
          <a:avLst/>
        </a:prstGeom>
      </dgm:spPr>
    </dgm:pt>
    <dgm:pt modelId="{45CEECE6-76F6-4CFE-8CC6-87946D169345}" type="pres">
      <dgm:prSet presAssocID="{F290881F-4903-4522-9D17-1C184437E744}" presName="sibTrans" presStyleLbl="sibTrans2D1" presStyleIdx="3" presStyleCnt="6"/>
      <dgm:spPr/>
    </dgm:pt>
    <dgm:pt modelId="{1CF71800-7BC6-4F78-BF1E-D880B39D15DC}" type="pres">
      <dgm:prSet presAssocID="{F290881F-4903-4522-9D17-1C184437E744}" presName="connectorText" presStyleLbl="sibTrans2D1" presStyleIdx="3" presStyleCnt="6"/>
      <dgm:spPr/>
    </dgm:pt>
    <dgm:pt modelId="{700E24A2-33A7-4D77-9E0D-48F31D66B352}" type="pres">
      <dgm:prSet presAssocID="{D0F4E79F-15B4-4AD8-B835-3C90BF755C9E}" presName="node" presStyleLbl="node1" presStyleIdx="4" presStyleCnt="7">
        <dgm:presLayoutVars>
          <dgm:bulletEnabled val="1"/>
        </dgm:presLayoutVars>
      </dgm:prSet>
      <dgm:spPr/>
    </dgm:pt>
    <dgm:pt modelId="{3197B624-FE69-4898-95D1-380A2FC5A0C7}" type="pres">
      <dgm:prSet presAssocID="{5FDB360D-7B15-477A-833D-E03F42B35A87}" presName="sibTrans" presStyleLbl="sibTrans2D1" presStyleIdx="4" presStyleCnt="6"/>
      <dgm:spPr/>
    </dgm:pt>
    <dgm:pt modelId="{50B7F0E0-9529-4EB6-84A0-A365A813786D}" type="pres">
      <dgm:prSet presAssocID="{5FDB360D-7B15-477A-833D-E03F42B35A87}" presName="connectorText" presStyleLbl="sibTrans2D1" presStyleIdx="4" presStyleCnt="6"/>
      <dgm:spPr/>
    </dgm:pt>
    <dgm:pt modelId="{929ED9B5-77E3-416D-BABD-BDE7823F1FA3}" type="pres">
      <dgm:prSet presAssocID="{0B28E9D7-EC8F-4DE7-891A-6719FA6486B6}" presName="node" presStyleLbl="node1" presStyleIdx="5" presStyleCnt="7">
        <dgm:presLayoutVars>
          <dgm:bulletEnabled val="1"/>
        </dgm:presLayoutVars>
      </dgm:prSet>
      <dgm:spPr/>
    </dgm:pt>
    <dgm:pt modelId="{17236E02-F145-456B-ACEE-0E808DA7570B}" type="pres">
      <dgm:prSet presAssocID="{AD1CB7C9-E976-45D8-84F2-387A8AA2F883}" presName="sibTrans" presStyleLbl="sibTrans2D1" presStyleIdx="5" presStyleCnt="6"/>
      <dgm:spPr/>
    </dgm:pt>
    <dgm:pt modelId="{57228978-278F-42C9-9A2F-4A47D89FB9A8}" type="pres">
      <dgm:prSet presAssocID="{AD1CB7C9-E976-45D8-84F2-387A8AA2F883}" presName="connectorText" presStyleLbl="sibTrans2D1" presStyleIdx="5" presStyleCnt="6"/>
      <dgm:spPr/>
    </dgm:pt>
    <dgm:pt modelId="{64A23AA4-A6B4-41D8-B994-907EB97A5D88}" type="pres">
      <dgm:prSet presAssocID="{E476830D-BF5E-49B0-896D-1D7C2D956F6E}" presName="node" presStyleLbl="node1" presStyleIdx="6" presStyleCnt="7">
        <dgm:presLayoutVars>
          <dgm:bulletEnabled val="1"/>
        </dgm:presLayoutVars>
      </dgm:prSet>
      <dgm:spPr/>
    </dgm:pt>
  </dgm:ptLst>
  <dgm:cxnLst>
    <dgm:cxn modelId="{2589B60A-3C64-46B9-984D-263329191148}" type="presOf" srcId="{B6B14EE3-394B-4F6E-BAAB-34803351501A}" destId="{F5791EEA-2911-41A3-8B0B-2B1D437F5548}" srcOrd="0" destOrd="0" presId="urn:microsoft.com/office/officeart/2005/8/layout/process5"/>
    <dgm:cxn modelId="{BFAC1315-FDB4-4254-BCB5-E6655E5A7263}" type="presOf" srcId="{F0832556-8D45-4FC9-ADB4-F5DA6F69FD4E}" destId="{0D6BAF48-6C03-4060-A1EE-BB3955FEDE56}" srcOrd="0" destOrd="0" presId="urn:microsoft.com/office/officeart/2005/8/layout/process5"/>
    <dgm:cxn modelId="{F8778E21-6099-4550-B741-0738DE1DE1D2}" type="presOf" srcId="{E476830D-BF5E-49B0-896D-1D7C2D956F6E}" destId="{64A23AA4-A6B4-41D8-B994-907EB97A5D88}" srcOrd="0" destOrd="0" presId="urn:microsoft.com/office/officeart/2005/8/layout/process5"/>
    <dgm:cxn modelId="{75AE3232-D605-4987-9677-43947E29019C}" srcId="{F0832556-8D45-4FC9-ADB4-F5DA6F69FD4E}" destId="{0B28E9D7-EC8F-4DE7-891A-6719FA6486B6}" srcOrd="5" destOrd="0" parTransId="{8FBA08E9-6910-4A28-8414-D52D225AFB98}" sibTransId="{AD1CB7C9-E976-45D8-84F2-387A8AA2F883}"/>
    <dgm:cxn modelId="{A3B4D933-B35E-40F2-9947-2A0BC20BF959}" type="presOf" srcId="{245DED23-6B12-4CFD-86C8-2E1D3126FBF5}" destId="{46825E1E-2ED3-46AC-86EE-94686BBC27F5}" srcOrd="0" destOrd="0" presId="urn:microsoft.com/office/officeart/2005/8/layout/process5"/>
    <dgm:cxn modelId="{0D66085F-B924-4B8D-8159-5A665EFE42BD}" type="presOf" srcId="{AD1CB7C9-E976-45D8-84F2-387A8AA2F883}" destId="{57228978-278F-42C9-9A2F-4A47D89FB9A8}" srcOrd="1" destOrd="0" presId="urn:microsoft.com/office/officeart/2005/8/layout/process5"/>
    <dgm:cxn modelId="{71F5416B-A97F-49D7-BEF2-42D15E687640}" type="presOf" srcId="{D0F4E79F-15B4-4AD8-B835-3C90BF755C9E}" destId="{700E24A2-33A7-4D77-9E0D-48F31D66B352}" srcOrd="0" destOrd="0" presId="urn:microsoft.com/office/officeart/2005/8/layout/process5"/>
    <dgm:cxn modelId="{4FD20574-43A3-496B-8562-6EFE0D06E1A8}" type="presOf" srcId="{B6B14EE3-394B-4F6E-BAAB-34803351501A}" destId="{9CC0407D-5244-4DAB-B203-321B99D25F7C}" srcOrd="1" destOrd="0" presId="urn:microsoft.com/office/officeart/2005/8/layout/process5"/>
    <dgm:cxn modelId="{335C7056-2529-4B9C-B33A-4B2AEC2C4018}" type="presOf" srcId="{F290881F-4903-4522-9D17-1C184437E744}" destId="{45CEECE6-76F6-4CFE-8CC6-87946D169345}" srcOrd="0" destOrd="0" presId="urn:microsoft.com/office/officeart/2005/8/layout/process5"/>
    <dgm:cxn modelId="{51738E56-B661-4BF8-8EDB-9A941F14F1C4}" type="presOf" srcId="{B5A4E020-DE91-4CB1-9328-E1971EF8FC31}" destId="{89EFF6D1-EB4E-4A44-A5E0-44B369A0EF15}" srcOrd="1" destOrd="0" presId="urn:microsoft.com/office/officeart/2005/8/layout/process5"/>
    <dgm:cxn modelId="{BED38357-1F69-41FB-96D7-CB6804B94E70}" srcId="{F0832556-8D45-4FC9-ADB4-F5DA6F69FD4E}" destId="{981C6918-01D8-434B-95B3-9E8E76E72D11}" srcOrd="2" destOrd="0" parTransId="{5950D656-E9B4-4208-9A6F-5C09AD7F5A73}" sibTransId="{245DED23-6B12-4CFD-86C8-2E1D3126FBF5}"/>
    <dgm:cxn modelId="{468C047F-240A-45A3-9F43-5EEC4EF6B7AE}" type="presOf" srcId="{F290881F-4903-4522-9D17-1C184437E744}" destId="{1CF71800-7BC6-4F78-BF1E-D880B39D15DC}" srcOrd="1" destOrd="0" presId="urn:microsoft.com/office/officeart/2005/8/layout/process5"/>
    <dgm:cxn modelId="{202F2A86-7E2E-4E18-8C0A-9DCE9511E64E}" srcId="{F0832556-8D45-4FC9-ADB4-F5DA6F69FD4E}" destId="{7B35D8A3-CD1D-477C-BCD8-FF13BA576787}" srcOrd="0" destOrd="0" parTransId="{EDF07A64-4FBC-4863-86F2-BA481F9F22AF}" sibTransId="{B5A4E020-DE91-4CB1-9328-E1971EF8FC31}"/>
    <dgm:cxn modelId="{8AA7A09B-ED83-4AE7-9F19-1FD5A75850C5}" type="presOf" srcId="{B5A4E020-DE91-4CB1-9328-E1971EF8FC31}" destId="{0AF23DB1-716A-4F29-AD73-BDBBE0FF29F2}" srcOrd="0" destOrd="0" presId="urn:microsoft.com/office/officeart/2005/8/layout/process5"/>
    <dgm:cxn modelId="{297491AA-3C34-4822-A8D4-59E032851B69}" type="presOf" srcId="{C4248F65-3353-48F9-912D-6308EE3C5E20}" destId="{20D4100F-D44F-42BB-988A-7C3AD60B995E}" srcOrd="0" destOrd="0" presId="urn:microsoft.com/office/officeart/2005/8/layout/process5"/>
    <dgm:cxn modelId="{9F4AC0AD-9E77-470F-8636-790C33E05418}" type="presOf" srcId="{BD3B3324-6EE9-4565-B08F-B907DCB57F64}" destId="{1FC8A522-C6F4-48ED-A249-62B57E6FD96B}" srcOrd="0" destOrd="0" presId="urn:microsoft.com/office/officeart/2005/8/layout/process5"/>
    <dgm:cxn modelId="{BE3616BF-3946-404A-85D7-6CDA4F5EF045}" srcId="{F0832556-8D45-4FC9-ADB4-F5DA6F69FD4E}" destId="{E476830D-BF5E-49B0-896D-1D7C2D956F6E}" srcOrd="6" destOrd="0" parTransId="{2B3816F1-6C2E-4E6C-91B6-B6A3F24AE2CE}" sibTransId="{B36B8A49-DA79-413E-AAF9-FE8AAB8FEF7B}"/>
    <dgm:cxn modelId="{DF96F9C5-6DDA-438E-9E7F-EB3235338B33}" srcId="{F0832556-8D45-4FC9-ADB4-F5DA6F69FD4E}" destId="{D0F4E79F-15B4-4AD8-B835-3C90BF755C9E}" srcOrd="4" destOrd="0" parTransId="{70791F4C-125C-4684-BE53-1810831A9127}" sibTransId="{5FDB360D-7B15-477A-833D-E03F42B35A87}"/>
    <dgm:cxn modelId="{25069EC6-B750-43D1-ADA3-8AD399287C78}" srcId="{F0832556-8D45-4FC9-ADB4-F5DA6F69FD4E}" destId="{BD3B3324-6EE9-4565-B08F-B907DCB57F64}" srcOrd="1" destOrd="0" parTransId="{39964AA4-C793-445B-93CA-71D417D0BA85}" sibTransId="{B6B14EE3-394B-4F6E-BAAB-34803351501A}"/>
    <dgm:cxn modelId="{5E6935D3-ADBD-49A3-9123-5193740FE0A5}" type="presOf" srcId="{AD1CB7C9-E976-45D8-84F2-387A8AA2F883}" destId="{17236E02-F145-456B-ACEE-0E808DA7570B}" srcOrd="0" destOrd="0" presId="urn:microsoft.com/office/officeart/2005/8/layout/process5"/>
    <dgm:cxn modelId="{2C6407D7-DA44-4744-BD74-254CA8BC8B96}" type="presOf" srcId="{245DED23-6B12-4CFD-86C8-2E1D3126FBF5}" destId="{54F59330-F583-46DB-88DE-B153CACCC6CF}" srcOrd="1" destOrd="0" presId="urn:microsoft.com/office/officeart/2005/8/layout/process5"/>
    <dgm:cxn modelId="{F9CB3BD7-AA99-45C4-82A2-24BA8812BB57}" srcId="{F0832556-8D45-4FC9-ADB4-F5DA6F69FD4E}" destId="{C4248F65-3353-48F9-912D-6308EE3C5E20}" srcOrd="3" destOrd="0" parTransId="{29DEE2D5-A491-4AAD-9B35-D01DAE0E3493}" sibTransId="{F290881F-4903-4522-9D17-1C184437E744}"/>
    <dgm:cxn modelId="{5F3E17DA-898C-4964-97AD-A08CC8F64036}" type="presOf" srcId="{7B35D8A3-CD1D-477C-BCD8-FF13BA576787}" destId="{04122F76-B4E9-4E95-8B76-F041F252001E}" srcOrd="0" destOrd="0" presId="urn:microsoft.com/office/officeart/2005/8/layout/process5"/>
    <dgm:cxn modelId="{F8D89BE8-52A0-4D45-9F82-77CDA424795C}" type="presOf" srcId="{981C6918-01D8-434B-95B3-9E8E76E72D11}" destId="{76C85730-9F09-47B4-BBD2-70732287C4B1}" srcOrd="0" destOrd="0" presId="urn:microsoft.com/office/officeart/2005/8/layout/process5"/>
    <dgm:cxn modelId="{CDD461F0-F3BD-47AF-B010-265DF8999980}" type="presOf" srcId="{5FDB360D-7B15-477A-833D-E03F42B35A87}" destId="{50B7F0E0-9529-4EB6-84A0-A365A813786D}" srcOrd="1" destOrd="0" presId="urn:microsoft.com/office/officeart/2005/8/layout/process5"/>
    <dgm:cxn modelId="{F314DAF6-269C-4C4F-B07C-D51E61F1DFF0}" type="presOf" srcId="{5FDB360D-7B15-477A-833D-E03F42B35A87}" destId="{3197B624-FE69-4898-95D1-380A2FC5A0C7}" srcOrd="0" destOrd="0" presId="urn:microsoft.com/office/officeart/2005/8/layout/process5"/>
    <dgm:cxn modelId="{4BA665F9-555A-46D1-B152-DA1A21115F56}" type="presOf" srcId="{0B28E9D7-EC8F-4DE7-891A-6719FA6486B6}" destId="{929ED9B5-77E3-416D-BABD-BDE7823F1FA3}" srcOrd="0" destOrd="0" presId="urn:microsoft.com/office/officeart/2005/8/layout/process5"/>
    <dgm:cxn modelId="{206AA2DE-AD71-4923-955D-9930F223CAC3}" type="presParOf" srcId="{0D6BAF48-6C03-4060-A1EE-BB3955FEDE56}" destId="{04122F76-B4E9-4E95-8B76-F041F252001E}" srcOrd="0" destOrd="0" presId="urn:microsoft.com/office/officeart/2005/8/layout/process5"/>
    <dgm:cxn modelId="{F4A2A880-D2AA-4386-9A7D-586B29D5074D}" type="presParOf" srcId="{0D6BAF48-6C03-4060-A1EE-BB3955FEDE56}" destId="{0AF23DB1-716A-4F29-AD73-BDBBE0FF29F2}" srcOrd="1" destOrd="0" presId="urn:microsoft.com/office/officeart/2005/8/layout/process5"/>
    <dgm:cxn modelId="{7E0F6689-B22F-449B-8ABC-15DCB1A36CF8}" type="presParOf" srcId="{0AF23DB1-716A-4F29-AD73-BDBBE0FF29F2}" destId="{89EFF6D1-EB4E-4A44-A5E0-44B369A0EF15}" srcOrd="0" destOrd="0" presId="urn:microsoft.com/office/officeart/2005/8/layout/process5"/>
    <dgm:cxn modelId="{954371F5-2299-4E70-8D73-753BBBE2E9B9}" type="presParOf" srcId="{0D6BAF48-6C03-4060-A1EE-BB3955FEDE56}" destId="{1FC8A522-C6F4-48ED-A249-62B57E6FD96B}" srcOrd="2" destOrd="0" presId="urn:microsoft.com/office/officeart/2005/8/layout/process5"/>
    <dgm:cxn modelId="{D75918DD-3E67-4B09-9632-8AE9E7E5CCA8}" type="presParOf" srcId="{0D6BAF48-6C03-4060-A1EE-BB3955FEDE56}" destId="{F5791EEA-2911-41A3-8B0B-2B1D437F5548}" srcOrd="3" destOrd="0" presId="urn:microsoft.com/office/officeart/2005/8/layout/process5"/>
    <dgm:cxn modelId="{A231F0AE-E2F3-4693-B839-64CA42204375}" type="presParOf" srcId="{F5791EEA-2911-41A3-8B0B-2B1D437F5548}" destId="{9CC0407D-5244-4DAB-B203-321B99D25F7C}" srcOrd="0" destOrd="0" presId="urn:microsoft.com/office/officeart/2005/8/layout/process5"/>
    <dgm:cxn modelId="{FBADF51D-90E3-4F47-947A-4B2DF7853B00}" type="presParOf" srcId="{0D6BAF48-6C03-4060-A1EE-BB3955FEDE56}" destId="{76C85730-9F09-47B4-BBD2-70732287C4B1}" srcOrd="4" destOrd="0" presId="urn:microsoft.com/office/officeart/2005/8/layout/process5"/>
    <dgm:cxn modelId="{33F2A3B3-D0CA-4EA3-A2F8-21E85479DE62}" type="presParOf" srcId="{0D6BAF48-6C03-4060-A1EE-BB3955FEDE56}" destId="{46825E1E-2ED3-46AC-86EE-94686BBC27F5}" srcOrd="5" destOrd="0" presId="urn:microsoft.com/office/officeart/2005/8/layout/process5"/>
    <dgm:cxn modelId="{79AEC116-6FF3-4A23-B7F5-868DB7F2BC8B}" type="presParOf" srcId="{46825E1E-2ED3-46AC-86EE-94686BBC27F5}" destId="{54F59330-F583-46DB-88DE-B153CACCC6CF}" srcOrd="0" destOrd="0" presId="urn:microsoft.com/office/officeart/2005/8/layout/process5"/>
    <dgm:cxn modelId="{795E443C-B45D-48AE-9EE4-11BFF06D5119}" type="presParOf" srcId="{0D6BAF48-6C03-4060-A1EE-BB3955FEDE56}" destId="{20D4100F-D44F-42BB-988A-7C3AD60B995E}" srcOrd="6" destOrd="0" presId="urn:microsoft.com/office/officeart/2005/8/layout/process5"/>
    <dgm:cxn modelId="{C9784A0C-5E43-4F7E-89DD-CBA5BB238440}" type="presParOf" srcId="{0D6BAF48-6C03-4060-A1EE-BB3955FEDE56}" destId="{45CEECE6-76F6-4CFE-8CC6-87946D169345}" srcOrd="7" destOrd="0" presId="urn:microsoft.com/office/officeart/2005/8/layout/process5"/>
    <dgm:cxn modelId="{324CCE1A-06F4-439A-8995-A2CE882E8F1C}" type="presParOf" srcId="{45CEECE6-76F6-4CFE-8CC6-87946D169345}" destId="{1CF71800-7BC6-4F78-BF1E-D880B39D15DC}" srcOrd="0" destOrd="0" presId="urn:microsoft.com/office/officeart/2005/8/layout/process5"/>
    <dgm:cxn modelId="{9A040213-9D61-4DA8-BB65-E0FDB65B4E9A}" type="presParOf" srcId="{0D6BAF48-6C03-4060-A1EE-BB3955FEDE56}" destId="{700E24A2-33A7-4D77-9E0D-48F31D66B352}" srcOrd="8" destOrd="0" presId="urn:microsoft.com/office/officeart/2005/8/layout/process5"/>
    <dgm:cxn modelId="{0D7FB515-2E22-44F3-AD3B-7C1A206F42D9}" type="presParOf" srcId="{0D6BAF48-6C03-4060-A1EE-BB3955FEDE56}" destId="{3197B624-FE69-4898-95D1-380A2FC5A0C7}" srcOrd="9" destOrd="0" presId="urn:microsoft.com/office/officeart/2005/8/layout/process5"/>
    <dgm:cxn modelId="{932E5F8F-685E-4EC4-A9DD-41F153A59426}" type="presParOf" srcId="{3197B624-FE69-4898-95D1-380A2FC5A0C7}" destId="{50B7F0E0-9529-4EB6-84A0-A365A813786D}" srcOrd="0" destOrd="0" presId="urn:microsoft.com/office/officeart/2005/8/layout/process5"/>
    <dgm:cxn modelId="{D65480D7-3AF2-49D6-B3B3-01579828110A}" type="presParOf" srcId="{0D6BAF48-6C03-4060-A1EE-BB3955FEDE56}" destId="{929ED9B5-77E3-416D-BABD-BDE7823F1FA3}" srcOrd="10" destOrd="0" presId="urn:microsoft.com/office/officeart/2005/8/layout/process5"/>
    <dgm:cxn modelId="{D5D67CBC-2319-4ED7-A5EC-81E9F5C2AFE1}" type="presParOf" srcId="{0D6BAF48-6C03-4060-A1EE-BB3955FEDE56}" destId="{17236E02-F145-456B-ACEE-0E808DA7570B}" srcOrd="11" destOrd="0" presId="urn:microsoft.com/office/officeart/2005/8/layout/process5"/>
    <dgm:cxn modelId="{4CF5B08B-CB51-4A9E-987A-FE825F6509FD}" type="presParOf" srcId="{17236E02-F145-456B-ACEE-0E808DA7570B}" destId="{57228978-278F-42C9-9A2F-4A47D89FB9A8}" srcOrd="0" destOrd="0" presId="urn:microsoft.com/office/officeart/2005/8/layout/process5"/>
    <dgm:cxn modelId="{A638CDFC-F998-4E46-93FA-C6376C6A425B}" type="presParOf" srcId="{0D6BAF48-6C03-4060-A1EE-BB3955FEDE56}" destId="{64A23AA4-A6B4-41D8-B994-907EB97A5D88}" srcOrd="12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F0832556-8D45-4FC9-ADB4-F5DA6F69FD4E}" type="doc">
      <dgm:prSet loTypeId="urn:microsoft.com/office/officeart/2005/8/layout/process5" loCatId="process" qsTypeId="urn:microsoft.com/office/officeart/2005/8/quickstyle/3d1" qsCatId="3D" csTypeId="urn:microsoft.com/office/officeart/2005/8/colors/colorful1" csCatId="colorful" phldr="1"/>
      <dgm:spPr/>
    </dgm:pt>
    <dgm:pt modelId="{7B35D8A3-CD1D-477C-BCD8-FF13BA576787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Gather information</a:t>
          </a:r>
        </a:p>
      </dgm:t>
    </dgm:pt>
    <dgm:pt modelId="{EDF07A64-4FBC-4863-86F2-BA481F9F22AF}" type="parTrans" cxnId="{202F2A86-7E2E-4E18-8C0A-9DCE9511E64E}">
      <dgm:prSet/>
      <dgm:spPr/>
      <dgm:t>
        <a:bodyPr/>
        <a:lstStyle/>
        <a:p>
          <a:endParaRPr lang="en-US"/>
        </a:p>
      </dgm:t>
    </dgm:pt>
    <dgm:pt modelId="{B5A4E020-DE91-4CB1-9328-E1971EF8FC31}" type="sibTrans" cxnId="{202F2A86-7E2E-4E18-8C0A-9DCE9511E64E}">
      <dgm:prSet/>
      <dgm:spPr/>
      <dgm:t>
        <a:bodyPr/>
        <a:lstStyle/>
        <a:p>
          <a:endParaRPr lang="en-US"/>
        </a:p>
      </dgm:t>
    </dgm:pt>
    <dgm:pt modelId="{BD3B3324-6EE9-4565-B08F-B907DCB57F64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Set up team</a:t>
          </a:r>
        </a:p>
      </dgm:t>
    </dgm:pt>
    <dgm:pt modelId="{39964AA4-C793-445B-93CA-71D417D0BA85}" type="parTrans" cxnId="{25069EC6-B750-43D1-ADA3-8AD399287C78}">
      <dgm:prSet/>
      <dgm:spPr/>
      <dgm:t>
        <a:bodyPr/>
        <a:lstStyle/>
        <a:p>
          <a:endParaRPr lang="en-US"/>
        </a:p>
      </dgm:t>
    </dgm:pt>
    <dgm:pt modelId="{B6B14EE3-394B-4F6E-BAAB-34803351501A}" type="sibTrans" cxnId="{25069EC6-B750-43D1-ADA3-8AD399287C78}">
      <dgm:prSet/>
      <dgm:spPr/>
      <dgm:t>
        <a:bodyPr/>
        <a:lstStyle/>
        <a:p>
          <a:endParaRPr lang="en-US"/>
        </a:p>
      </dgm:t>
    </dgm:pt>
    <dgm:pt modelId="{981C6918-01D8-434B-95B3-9E8E76E72D11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Plan project</a:t>
          </a:r>
        </a:p>
      </dgm:t>
    </dgm:pt>
    <dgm:pt modelId="{5950D656-E9B4-4208-9A6F-5C09AD7F5A73}" type="parTrans" cxnId="{BED38357-1F69-41FB-96D7-CB6804B94E70}">
      <dgm:prSet/>
      <dgm:spPr/>
      <dgm:t>
        <a:bodyPr/>
        <a:lstStyle/>
        <a:p>
          <a:endParaRPr lang="en-US"/>
        </a:p>
      </dgm:t>
    </dgm:pt>
    <dgm:pt modelId="{245DED23-6B12-4CFD-86C8-2E1D3126FBF5}" type="sibTrans" cxnId="{BED38357-1F69-41FB-96D7-CB6804B94E70}">
      <dgm:prSet/>
      <dgm:spPr/>
      <dgm:t>
        <a:bodyPr/>
        <a:lstStyle/>
        <a:p>
          <a:endParaRPr lang="en-US"/>
        </a:p>
      </dgm:t>
    </dgm:pt>
    <dgm:pt modelId="{C4248F65-3353-48F9-912D-6308EE3C5E20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Meet with department</a:t>
          </a:r>
        </a:p>
      </dgm:t>
    </dgm:pt>
    <dgm:pt modelId="{29DEE2D5-A491-4AAD-9B35-D01DAE0E3493}" type="parTrans" cxnId="{F9CB3BD7-AA99-45C4-82A2-24BA8812BB57}">
      <dgm:prSet/>
      <dgm:spPr/>
      <dgm:t>
        <a:bodyPr/>
        <a:lstStyle/>
        <a:p>
          <a:endParaRPr lang="en-US"/>
        </a:p>
      </dgm:t>
    </dgm:pt>
    <dgm:pt modelId="{F290881F-4903-4522-9D17-1C184437E744}" type="sibTrans" cxnId="{F9CB3BD7-AA99-45C4-82A2-24BA8812BB57}">
      <dgm:prSet/>
      <dgm:spPr/>
      <dgm:t>
        <a:bodyPr/>
        <a:lstStyle/>
        <a:p>
          <a:endParaRPr lang="en-US"/>
        </a:p>
      </dgm:t>
    </dgm:pt>
    <dgm:pt modelId="{D0F4E79F-15B4-4AD8-B835-3C90BF755C9E}">
      <dgm:prSet phldrT="[Text]"/>
      <dgm:spPr>
        <a:solidFill>
          <a:srgbClr val="C00000"/>
        </a:solidFill>
      </dgm:spPr>
      <dgm:t>
        <a:bodyPr/>
        <a:lstStyle/>
        <a:p>
          <a:r>
            <a:rPr lang="en-US" b="1"/>
            <a:t>Present to other departments</a:t>
          </a:r>
        </a:p>
      </dgm:t>
    </dgm:pt>
    <dgm:pt modelId="{70791F4C-125C-4684-BE53-1810831A9127}" type="parTrans" cxnId="{DF96F9C5-6DDA-438E-9E7F-EB3235338B33}">
      <dgm:prSet/>
      <dgm:spPr/>
      <dgm:t>
        <a:bodyPr/>
        <a:lstStyle/>
        <a:p>
          <a:endParaRPr lang="en-US"/>
        </a:p>
      </dgm:t>
    </dgm:pt>
    <dgm:pt modelId="{5FDB360D-7B15-477A-833D-E03F42B35A87}" type="sibTrans" cxnId="{DF96F9C5-6DDA-438E-9E7F-EB3235338B33}">
      <dgm:prSet/>
      <dgm:spPr/>
      <dgm:t>
        <a:bodyPr/>
        <a:lstStyle/>
        <a:p>
          <a:endParaRPr lang="en-US"/>
        </a:p>
      </dgm:t>
    </dgm:pt>
    <dgm:pt modelId="{0B28E9D7-EC8F-4DE7-891A-6719FA6486B6}">
      <dgm:prSet phldrT="[Text]"/>
      <dgm:spPr/>
      <dgm:t>
        <a:bodyPr/>
        <a:lstStyle/>
        <a:p>
          <a:r>
            <a:rPr lang="en-US"/>
            <a:t>Carry out project</a:t>
          </a:r>
        </a:p>
      </dgm:t>
    </dgm:pt>
    <dgm:pt modelId="{8FBA08E9-6910-4A28-8414-D52D225AFB98}" type="parTrans" cxnId="{75AE3232-D605-4987-9677-43947E29019C}">
      <dgm:prSet/>
      <dgm:spPr/>
      <dgm:t>
        <a:bodyPr/>
        <a:lstStyle/>
        <a:p>
          <a:endParaRPr lang="en-US"/>
        </a:p>
      </dgm:t>
    </dgm:pt>
    <dgm:pt modelId="{AD1CB7C9-E976-45D8-84F2-387A8AA2F883}" type="sibTrans" cxnId="{75AE3232-D605-4987-9677-43947E29019C}">
      <dgm:prSet/>
      <dgm:spPr/>
      <dgm:t>
        <a:bodyPr/>
        <a:lstStyle/>
        <a:p>
          <a:endParaRPr lang="en-US"/>
        </a:p>
      </dgm:t>
    </dgm:pt>
    <dgm:pt modelId="{E476830D-BF5E-49B0-896D-1D7C2D956F6E}">
      <dgm:prSet phldrT="[Text]"/>
      <dgm:spPr/>
      <dgm:t>
        <a:bodyPr/>
        <a:lstStyle/>
        <a:p>
          <a:r>
            <a:rPr lang="en-US"/>
            <a:t>Celebrate and evaluate</a:t>
          </a:r>
        </a:p>
      </dgm:t>
    </dgm:pt>
    <dgm:pt modelId="{2B3816F1-6C2E-4E6C-91B6-B6A3F24AE2CE}" type="parTrans" cxnId="{BE3616BF-3946-404A-85D7-6CDA4F5EF045}">
      <dgm:prSet/>
      <dgm:spPr/>
      <dgm:t>
        <a:bodyPr/>
        <a:lstStyle/>
        <a:p>
          <a:endParaRPr lang="en-US"/>
        </a:p>
      </dgm:t>
    </dgm:pt>
    <dgm:pt modelId="{B36B8A49-DA79-413E-AAF9-FE8AAB8FEF7B}" type="sibTrans" cxnId="{BE3616BF-3946-404A-85D7-6CDA4F5EF045}">
      <dgm:prSet/>
      <dgm:spPr/>
      <dgm:t>
        <a:bodyPr/>
        <a:lstStyle/>
        <a:p>
          <a:endParaRPr lang="en-US"/>
        </a:p>
      </dgm:t>
    </dgm:pt>
    <dgm:pt modelId="{0D6BAF48-6C03-4060-A1EE-BB3955FEDE56}" type="pres">
      <dgm:prSet presAssocID="{F0832556-8D45-4FC9-ADB4-F5DA6F69FD4E}" presName="diagram" presStyleCnt="0">
        <dgm:presLayoutVars>
          <dgm:dir/>
          <dgm:resizeHandles val="exact"/>
        </dgm:presLayoutVars>
      </dgm:prSet>
      <dgm:spPr/>
    </dgm:pt>
    <dgm:pt modelId="{04122F76-B4E9-4E95-8B76-F041F252001E}" type="pres">
      <dgm:prSet presAssocID="{7B35D8A3-CD1D-477C-BCD8-FF13BA576787}" presName="node" presStyleLbl="node1" presStyleIdx="0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0AF23DB1-716A-4F29-AD73-BDBBE0FF29F2}" type="pres">
      <dgm:prSet presAssocID="{B5A4E020-DE91-4CB1-9328-E1971EF8FC31}" presName="sibTrans" presStyleLbl="sibTrans2D1" presStyleIdx="0" presStyleCnt="6"/>
      <dgm:spPr/>
    </dgm:pt>
    <dgm:pt modelId="{89EFF6D1-EB4E-4A44-A5E0-44B369A0EF15}" type="pres">
      <dgm:prSet presAssocID="{B5A4E020-DE91-4CB1-9328-E1971EF8FC31}" presName="connectorText" presStyleLbl="sibTrans2D1" presStyleIdx="0" presStyleCnt="6"/>
      <dgm:spPr/>
    </dgm:pt>
    <dgm:pt modelId="{1FC8A522-C6F4-48ED-A249-62B57E6FD96B}" type="pres">
      <dgm:prSet presAssocID="{BD3B3324-6EE9-4565-B08F-B907DCB57F64}" presName="node" presStyleLbl="node1" presStyleIdx="1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F5791EEA-2911-41A3-8B0B-2B1D437F5548}" type="pres">
      <dgm:prSet presAssocID="{B6B14EE3-394B-4F6E-BAAB-34803351501A}" presName="sibTrans" presStyleLbl="sibTrans2D1" presStyleIdx="1" presStyleCnt="6"/>
      <dgm:spPr/>
    </dgm:pt>
    <dgm:pt modelId="{9CC0407D-5244-4DAB-B203-321B99D25F7C}" type="pres">
      <dgm:prSet presAssocID="{B6B14EE3-394B-4F6E-BAAB-34803351501A}" presName="connectorText" presStyleLbl="sibTrans2D1" presStyleIdx="1" presStyleCnt="6"/>
      <dgm:spPr/>
    </dgm:pt>
    <dgm:pt modelId="{76C85730-9F09-47B4-BBD2-70732287C4B1}" type="pres">
      <dgm:prSet presAssocID="{981C6918-01D8-434B-95B3-9E8E76E72D11}" presName="node" presStyleLbl="node1" presStyleIdx="2" presStyleCnt="7">
        <dgm:presLayoutVars>
          <dgm:bulletEnabled val="1"/>
        </dgm:presLayoutVars>
      </dgm:prSet>
      <dgm:spPr/>
    </dgm:pt>
    <dgm:pt modelId="{46825E1E-2ED3-46AC-86EE-94686BBC27F5}" type="pres">
      <dgm:prSet presAssocID="{245DED23-6B12-4CFD-86C8-2E1D3126FBF5}" presName="sibTrans" presStyleLbl="sibTrans2D1" presStyleIdx="2" presStyleCnt="6"/>
      <dgm:spPr/>
    </dgm:pt>
    <dgm:pt modelId="{54F59330-F583-46DB-88DE-B153CACCC6CF}" type="pres">
      <dgm:prSet presAssocID="{245DED23-6B12-4CFD-86C8-2E1D3126FBF5}" presName="connectorText" presStyleLbl="sibTrans2D1" presStyleIdx="2" presStyleCnt="6"/>
      <dgm:spPr/>
    </dgm:pt>
    <dgm:pt modelId="{20D4100F-D44F-42BB-988A-7C3AD60B995E}" type="pres">
      <dgm:prSet presAssocID="{C4248F65-3353-48F9-912D-6308EE3C5E20}" presName="node" presStyleLbl="node1" presStyleIdx="3" presStyleCnt="7">
        <dgm:presLayoutVars>
          <dgm:bulletEnabled val="1"/>
        </dgm:presLayoutVars>
      </dgm:prSet>
      <dgm:spPr/>
    </dgm:pt>
    <dgm:pt modelId="{45CEECE6-76F6-4CFE-8CC6-87946D169345}" type="pres">
      <dgm:prSet presAssocID="{F290881F-4903-4522-9D17-1C184437E744}" presName="sibTrans" presStyleLbl="sibTrans2D1" presStyleIdx="3" presStyleCnt="6"/>
      <dgm:spPr/>
    </dgm:pt>
    <dgm:pt modelId="{1CF71800-7BC6-4F78-BF1E-D880B39D15DC}" type="pres">
      <dgm:prSet presAssocID="{F290881F-4903-4522-9D17-1C184437E744}" presName="connectorText" presStyleLbl="sibTrans2D1" presStyleIdx="3" presStyleCnt="6"/>
      <dgm:spPr/>
    </dgm:pt>
    <dgm:pt modelId="{700E24A2-33A7-4D77-9E0D-48F31D66B352}" type="pres">
      <dgm:prSet presAssocID="{D0F4E79F-15B4-4AD8-B835-3C90BF755C9E}" presName="node" presStyleLbl="node1" presStyleIdx="4" presStyleCnt="7">
        <dgm:presLayoutVars>
          <dgm:bulletEnabled val="1"/>
        </dgm:presLayoutVars>
      </dgm:prSet>
      <dgm:spPr>
        <a:prstGeom prst="ellipse">
          <a:avLst/>
        </a:prstGeom>
      </dgm:spPr>
    </dgm:pt>
    <dgm:pt modelId="{3197B624-FE69-4898-95D1-380A2FC5A0C7}" type="pres">
      <dgm:prSet presAssocID="{5FDB360D-7B15-477A-833D-E03F42B35A87}" presName="sibTrans" presStyleLbl="sibTrans2D1" presStyleIdx="4" presStyleCnt="6"/>
      <dgm:spPr/>
    </dgm:pt>
    <dgm:pt modelId="{50B7F0E0-9529-4EB6-84A0-A365A813786D}" type="pres">
      <dgm:prSet presAssocID="{5FDB360D-7B15-477A-833D-E03F42B35A87}" presName="connectorText" presStyleLbl="sibTrans2D1" presStyleIdx="4" presStyleCnt="6"/>
      <dgm:spPr/>
    </dgm:pt>
    <dgm:pt modelId="{929ED9B5-77E3-416D-BABD-BDE7823F1FA3}" type="pres">
      <dgm:prSet presAssocID="{0B28E9D7-EC8F-4DE7-891A-6719FA6486B6}" presName="node" presStyleLbl="node1" presStyleIdx="5" presStyleCnt="7">
        <dgm:presLayoutVars>
          <dgm:bulletEnabled val="1"/>
        </dgm:presLayoutVars>
      </dgm:prSet>
      <dgm:spPr/>
    </dgm:pt>
    <dgm:pt modelId="{17236E02-F145-456B-ACEE-0E808DA7570B}" type="pres">
      <dgm:prSet presAssocID="{AD1CB7C9-E976-45D8-84F2-387A8AA2F883}" presName="sibTrans" presStyleLbl="sibTrans2D1" presStyleIdx="5" presStyleCnt="6"/>
      <dgm:spPr/>
    </dgm:pt>
    <dgm:pt modelId="{57228978-278F-42C9-9A2F-4A47D89FB9A8}" type="pres">
      <dgm:prSet presAssocID="{AD1CB7C9-E976-45D8-84F2-387A8AA2F883}" presName="connectorText" presStyleLbl="sibTrans2D1" presStyleIdx="5" presStyleCnt="6"/>
      <dgm:spPr/>
    </dgm:pt>
    <dgm:pt modelId="{64A23AA4-A6B4-41D8-B994-907EB97A5D88}" type="pres">
      <dgm:prSet presAssocID="{E476830D-BF5E-49B0-896D-1D7C2D956F6E}" presName="node" presStyleLbl="node1" presStyleIdx="6" presStyleCnt="7">
        <dgm:presLayoutVars>
          <dgm:bulletEnabled val="1"/>
        </dgm:presLayoutVars>
      </dgm:prSet>
      <dgm:spPr/>
    </dgm:pt>
  </dgm:ptLst>
  <dgm:cxnLst>
    <dgm:cxn modelId="{CF39EB04-466B-4457-BD7E-8AAB8B05F008}" type="presOf" srcId="{F290881F-4903-4522-9D17-1C184437E744}" destId="{1CF71800-7BC6-4F78-BF1E-D880B39D15DC}" srcOrd="1" destOrd="0" presId="urn:microsoft.com/office/officeart/2005/8/layout/process5"/>
    <dgm:cxn modelId="{D50B040D-934E-4B50-8C39-51B07D972F18}" type="presOf" srcId="{B6B14EE3-394B-4F6E-BAAB-34803351501A}" destId="{F5791EEA-2911-41A3-8B0B-2B1D437F5548}" srcOrd="0" destOrd="0" presId="urn:microsoft.com/office/officeart/2005/8/layout/process5"/>
    <dgm:cxn modelId="{185B3A10-7031-4DDB-ACA5-73B8ED9BB1E5}" type="presOf" srcId="{F0832556-8D45-4FC9-ADB4-F5DA6F69FD4E}" destId="{0D6BAF48-6C03-4060-A1EE-BB3955FEDE56}" srcOrd="0" destOrd="0" presId="urn:microsoft.com/office/officeart/2005/8/layout/process5"/>
    <dgm:cxn modelId="{0D34C920-F3A3-457C-A215-B40C85F59427}" type="presOf" srcId="{B5A4E020-DE91-4CB1-9328-E1971EF8FC31}" destId="{0AF23DB1-716A-4F29-AD73-BDBBE0FF29F2}" srcOrd="0" destOrd="0" presId="urn:microsoft.com/office/officeart/2005/8/layout/process5"/>
    <dgm:cxn modelId="{7883282E-7C1C-4126-B199-9AA0B982EB1D}" type="presOf" srcId="{F290881F-4903-4522-9D17-1C184437E744}" destId="{45CEECE6-76F6-4CFE-8CC6-87946D169345}" srcOrd="0" destOrd="0" presId="urn:microsoft.com/office/officeart/2005/8/layout/process5"/>
    <dgm:cxn modelId="{75AE3232-D605-4987-9677-43947E29019C}" srcId="{F0832556-8D45-4FC9-ADB4-F5DA6F69FD4E}" destId="{0B28E9D7-EC8F-4DE7-891A-6719FA6486B6}" srcOrd="5" destOrd="0" parTransId="{8FBA08E9-6910-4A28-8414-D52D225AFB98}" sibTransId="{AD1CB7C9-E976-45D8-84F2-387A8AA2F883}"/>
    <dgm:cxn modelId="{D4AA4435-4711-4F9B-8F8C-F8834B5EE7D3}" type="presOf" srcId="{BD3B3324-6EE9-4565-B08F-B907DCB57F64}" destId="{1FC8A522-C6F4-48ED-A249-62B57E6FD96B}" srcOrd="0" destOrd="0" presId="urn:microsoft.com/office/officeart/2005/8/layout/process5"/>
    <dgm:cxn modelId="{26E96D44-5430-4F20-851D-E424D2086760}" type="presOf" srcId="{B5A4E020-DE91-4CB1-9328-E1971EF8FC31}" destId="{89EFF6D1-EB4E-4A44-A5E0-44B369A0EF15}" srcOrd="1" destOrd="0" presId="urn:microsoft.com/office/officeart/2005/8/layout/process5"/>
    <dgm:cxn modelId="{EFA90149-1405-47BE-AEC5-329EAB76272A}" type="presOf" srcId="{D0F4E79F-15B4-4AD8-B835-3C90BF755C9E}" destId="{700E24A2-33A7-4D77-9E0D-48F31D66B352}" srcOrd="0" destOrd="0" presId="urn:microsoft.com/office/officeart/2005/8/layout/process5"/>
    <dgm:cxn modelId="{B119EC6E-0927-491E-8786-D0F8CF3910D5}" type="presOf" srcId="{0B28E9D7-EC8F-4DE7-891A-6719FA6486B6}" destId="{929ED9B5-77E3-416D-BABD-BDE7823F1FA3}" srcOrd="0" destOrd="0" presId="urn:microsoft.com/office/officeart/2005/8/layout/process5"/>
    <dgm:cxn modelId="{47504451-5688-40B3-97A5-8D1C6237A973}" type="presOf" srcId="{AD1CB7C9-E976-45D8-84F2-387A8AA2F883}" destId="{57228978-278F-42C9-9A2F-4A47D89FB9A8}" srcOrd="1" destOrd="0" presId="urn:microsoft.com/office/officeart/2005/8/layout/process5"/>
    <dgm:cxn modelId="{BED38357-1F69-41FB-96D7-CB6804B94E70}" srcId="{F0832556-8D45-4FC9-ADB4-F5DA6F69FD4E}" destId="{981C6918-01D8-434B-95B3-9E8E76E72D11}" srcOrd="2" destOrd="0" parTransId="{5950D656-E9B4-4208-9A6F-5C09AD7F5A73}" sibTransId="{245DED23-6B12-4CFD-86C8-2E1D3126FBF5}"/>
    <dgm:cxn modelId="{E2E1F35A-A00C-45EF-824E-3022FA4EFBD8}" type="presOf" srcId="{B6B14EE3-394B-4F6E-BAAB-34803351501A}" destId="{9CC0407D-5244-4DAB-B203-321B99D25F7C}" srcOrd="1" destOrd="0" presId="urn:microsoft.com/office/officeart/2005/8/layout/process5"/>
    <dgm:cxn modelId="{202F2A86-7E2E-4E18-8C0A-9DCE9511E64E}" srcId="{F0832556-8D45-4FC9-ADB4-F5DA6F69FD4E}" destId="{7B35D8A3-CD1D-477C-BCD8-FF13BA576787}" srcOrd="0" destOrd="0" parTransId="{EDF07A64-4FBC-4863-86F2-BA481F9F22AF}" sibTransId="{B5A4E020-DE91-4CB1-9328-E1971EF8FC31}"/>
    <dgm:cxn modelId="{A12E258E-B7EA-4EF2-AECD-915C79E5F7EC}" type="presOf" srcId="{E476830D-BF5E-49B0-896D-1D7C2D956F6E}" destId="{64A23AA4-A6B4-41D8-B994-907EB97A5D88}" srcOrd="0" destOrd="0" presId="urn:microsoft.com/office/officeart/2005/8/layout/process5"/>
    <dgm:cxn modelId="{CCD56994-D34B-47FD-8A84-B1341BA43070}" type="presOf" srcId="{C4248F65-3353-48F9-912D-6308EE3C5E20}" destId="{20D4100F-D44F-42BB-988A-7C3AD60B995E}" srcOrd="0" destOrd="0" presId="urn:microsoft.com/office/officeart/2005/8/layout/process5"/>
    <dgm:cxn modelId="{2961049A-9698-4915-AA49-CE94550F20A2}" type="presOf" srcId="{5FDB360D-7B15-477A-833D-E03F42B35A87}" destId="{3197B624-FE69-4898-95D1-380A2FC5A0C7}" srcOrd="0" destOrd="0" presId="urn:microsoft.com/office/officeart/2005/8/layout/process5"/>
    <dgm:cxn modelId="{1933689B-5570-4C85-8834-544CD235F7AF}" type="presOf" srcId="{AD1CB7C9-E976-45D8-84F2-387A8AA2F883}" destId="{17236E02-F145-456B-ACEE-0E808DA7570B}" srcOrd="0" destOrd="0" presId="urn:microsoft.com/office/officeart/2005/8/layout/process5"/>
    <dgm:cxn modelId="{FF63209E-5BE0-49AD-AD0D-2027FFB3E6B6}" type="presOf" srcId="{981C6918-01D8-434B-95B3-9E8E76E72D11}" destId="{76C85730-9F09-47B4-BBD2-70732287C4B1}" srcOrd="0" destOrd="0" presId="urn:microsoft.com/office/officeart/2005/8/layout/process5"/>
    <dgm:cxn modelId="{FAE872A6-094D-4377-A771-831720207FA8}" type="presOf" srcId="{5FDB360D-7B15-477A-833D-E03F42B35A87}" destId="{50B7F0E0-9529-4EB6-84A0-A365A813786D}" srcOrd="1" destOrd="0" presId="urn:microsoft.com/office/officeart/2005/8/layout/process5"/>
    <dgm:cxn modelId="{BE3616BF-3946-404A-85D7-6CDA4F5EF045}" srcId="{F0832556-8D45-4FC9-ADB4-F5DA6F69FD4E}" destId="{E476830D-BF5E-49B0-896D-1D7C2D956F6E}" srcOrd="6" destOrd="0" parTransId="{2B3816F1-6C2E-4E6C-91B6-B6A3F24AE2CE}" sibTransId="{B36B8A49-DA79-413E-AAF9-FE8AAB8FEF7B}"/>
    <dgm:cxn modelId="{8E206FC0-EC1D-4116-AD00-0BB4B5DF73A4}" type="presOf" srcId="{7B35D8A3-CD1D-477C-BCD8-FF13BA576787}" destId="{04122F76-B4E9-4E95-8B76-F041F252001E}" srcOrd="0" destOrd="0" presId="urn:microsoft.com/office/officeart/2005/8/layout/process5"/>
    <dgm:cxn modelId="{77053DC2-E697-4C4B-A30E-BFD17081B333}" type="presOf" srcId="{245DED23-6B12-4CFD-86C8-2E1D3126FBF5}" destId="{54F59330-F583-46DB-88DE-B153CACCC6CF}" srcOrd="1" destOrd="0" presId="urn:microsoft.com/office/officeart/2005/8/layout/process5"/>
    <dgm:cxn modelId="{DF96F9C5-6DDA-438E-9E7F-EB3235338B33}" srcId="{F0832556-8D45-4FC9-ADB4-F5DA6F69FD4E}" destId="{D0F4E79F-15B4-4AD8-B835-3C90BF755C9E}" srcOrd="4" destOrd="0" parTransId="{70791F4C-125C-4684-BE53-1810831A9127}" sibTransId="{5FDB360D-7B15-477A-833D-E03F42B35A87}"/>
    <dgm:cxn modelId="{25069EC6-B750-43D1-ADA3-8AD399287C78}" srcId="{F0832556-8D45-4FC9-ADB4-F5DA6F69FD4E}" destId="{BD3B3324-6EE9-4565-B08F-B907DCB57F64}" srcOrd="1" destOrd="0" parTransId="{39964AA4-C793-445B-93CA-71D417D0BA85}" sibTransId="{B6B14EE3-394B-4F6E-BAAB-34803351501A}"/>
    <dgm:cxn modelId="{F9CB3BD7-AA99-45C4-82A2-24BA8812BB57}" srcId="{F0832556-8D45-4FC9-ADB4-F5DA6F69FD4E}" destId="{C4248F65-3353-48F9-912D-6308EE3C5E20}" srcOrd="3" destOrd="0" parTransId="{29DEE2D5-A491-4AAD-9B35-D01DAE0E3493}" sibTransId="{F290881F-4903-4522-9D17-1C184437E744}"/>
    <dgm:cxn modelId="{07C6E2DB-09AD-4E57-8C3D-291D1298F5FA}" type="presOf" srcId="{245DED23-6B12-4CFD-86C8-2E1D3126FBF5}" destId="{46825E1E-2ED3-46AC-86EE-94686BBC27F5}" srcOrd="0" destOrd="0" presId="urn:microsoft.com/office/officeart/2005/8/layout/process5"/>
    <dgm:cxn modelId="{C5E7DCFB-7A44-49DE-A4DF-AECCDD399AB2}" type="presParOf" srcId="{0D6BAF48-6C03-4060-A1EE-BB3955FEDE56}" destId="{04122F76-B4E9-4E95-8B76-F041F252001E}" srcOrd="0" destOrd="0" presId="urn:microsoft.com/office/officeart/2005/8/layout/process5"/>
    <dgm:cxn modelId="{D582E3B2-9573-404F-AA80-43A9B399B23F}" type="presParOf" srcId="{0D6BAF48-6C03-4060-A1EE-BB3955FEDE56}" destId="{0AF23DB1-716A-4F29-AD73-BDBBE0FF29F2}" srcOrd="1" destOrd="0" presId="urn:microsoft.com/office/officeart/2005/8/layout/process5"/>
    <dgm:cxn modelId="{8DFF1723-EB3C-4418-8AB7-A0DF007E0BEA}" type="presParOf" srcId="{0AF23DB1-716A-4F29-AD73-BDBBE0FF29F2}" destId="{89EFF6D1-EB4E-4A44-A5E0-44B369A0EF15}" srcOrd="0" destOrd="0" presId="urn:microsoft.com/office/officeart/2005/8/layout/process5"/>
    <dgm:cxn modelId="{061779C2-0284-4536-8F2E-25BDA12FE930}" type="presParOf" srcId="{0D6BAF48-6C03-4060-A1EE-BB3955FEDE56}" destId="{1FC8A522-C6F4-48ED-A249-62B57E6FD96B}" srcOrd="2" destOrd="0" presId="urn:microsoft.com/office/officeart/2005/8/layout/process5"/>
    <dgm:cxn modelId="{8E18B066-3F28-422E-BC06-0AAADAD8CA0E}" type="presParOf" srcId="{0D6BAF48-6C03-4060-A1EE-BB3955FEDE56}" destId="{F5791EEA-2911-41A3-8B0B-2B1D437F5548}" srcOrd="3" destOrd="0" presId="urn:microsoft.com/office/officeart/2005/8/layout/process5"/>
    <dgm:cxn modelId="{6A4708F1-A6A8-4BB8-B64C-B16100248912}" type="presParOf" srcId="{F5791EEA-2911-41A3-8B0B-2B1D437F5548}" destId="{9CC0407D-5244-4DAB-B203-321B99D25F7C}" srcOrd="0" destOrd="0" presId="urn:microsoft.com/office/officeart/2005/8/layout/process5"/>
    <dgm:cxn modelId="{A2E2B6D4-B21F-4F4C-A19A-25EAF07F0095}" type="presParOf" srcId="{0D6BAF48-6C03-4060-A1EE-BB3955FEDE56}" destId="{76C85730-9F09-47B4-BBD2-70732287C4B1}" srcOrd="4" destOrd="0" presId="urn:microsoft.com/office/officeart/2005/8/layout/process5"/>
    <dgm:cxn modelId="{5EC23D09-936A-4D4D-94F7-120FAC7CEA47}" type="presParOf" srcId="{0D6BAF48-6C03-4060-A1EE-BB3955FEDE56}" destId="{46825E1E-2ED3-46AC-86EE-94686BBC27F5}" srcOrd="5" destOrd="0" presId="urn:microsoft.com/office/officeart/2005/8/layout/process5"/>
    <dgm:cxn modelId="{F1C197CB-7B64-46A0-B13C-3A9EAFEF339C}" type="presParOf" srcId="{46825E1E-2ED3-46AC-86EE-94686BBC27F5}" destId="{54F59330-F583-46DB-88DE-B153CACCC6CF}" srcOrd="0" destOrd="0" presId="urn:microsoft.com/office/officeart/2005/8/layout/process5"/>
    <dgm:cxn modelId="{2AA949BA-EBB4-4DC3-B5EA-42580C008860}" type="presParOf" srcId="{0D6BAF48-6C03-4060-A1EE-BB3955FEDE56}" destId="{20D4100F-D44F-42BB-988A-7C3AD60B995E}" srcOrd="6" destOrd="0" presId="urn:microsoft.com/office/officeart/2005/8/layout/process5"/>
    <dgm:cxn modelId="{6B8D9F45-6D06-43EB-B128-14F28752B05F}" type="presParOf" srcId="{0D6BAF48-6C03-4060-A1EE-BB3955FEDE56}" destId="{45CEECE6-76F6-4CFE-8CC6-87946D169345}" srcOrd="7" destOrd="0" presId="urn:microsoft.com/office/officeart/2005/8/layout/process5"/>
    <dgm:cxn modelId="{506C28AC-3E26-4422-9DB7-CDA0458FE73E}" type="presParOf" srcId="{45CEECE6-76F6-4CFE-8CC6-87946D169345}" destId="{1CF71800-7BC6-4F78-BF1E-D880B39D15DC}" srcOrd="0" destOrd="0" presId="urn:microsoft.com/office/officeart/2005/8/layout/process5"/>
    <dgm:cxn modelId="{1895D4A2-6A65-41EF-8BDD-17D69CCF38D9}" type="presParOf" srcId="{0D6BAF48-6C03-4060-A1EE-BB3955FEDE56}" destId="{700E24A2-33A7-4D77-9E0D-48F31D66B352}" srcOrd="8" destOrd="0" presId="urn:microsoft.com/office/officeart/2005/8/layout/process5"/>
    <dgm:cxn modelId="{F12F9097-9577-4428-B91C-4662AF8175A5}" type="presParOf" srcId="{0D6BAF48-6C03-4060-A1EE-BB3955FEDE56}" destId="{3197B624-FE69-4898-95D1-380A2FC5A0C7}" srcOrd="9" destOrd="0" presId="urn:microsoft.com/office/officeart/2005/8/layout/process5"/>
    <dgm:cxn modelId="{A9123C28-B28F-4227-AD54-AC2F7E28B7CF}" type="presParOf" srcId="{3197B624-FE69-4898-95D1-380A2FC5A0C7}" destId="{50B7F0E0-9529-4EB6-84A0-A365A813786D}" srcOrd="0" destOrd="0" presId="urn:microsoft.com/office/officeart/2005/8/layout/process5"/>
    <dgm:cxn modelId="{06226B15-7A94-403E-BD66-38DDBEADDFE1}" type="presParOf" srcId="{0D6BAF48-6C03-4060-A1EE-BB3955FEDE56}" destId="{929ED9B5-77E3-416D-BABD-BDE7823F1FA3}" srcOrd="10" destOrd="0" presId="urn:microsoft.com/office/officeart/2005/8/layout/process5"/>
    <dgm:cxn modelId="{D05EA053-0C52-41AE-8CCD-D4B058608CC3}" type="presParOf" srcId="{0D6BAF48-6C03-4060-A1EE-BB3955FEDE56}" destId="{17236E02-F145-456B-ACEE-0E808DA7570B}" srcOrd="11" destOrd="0" presId="urn:microsoft.com/office/officeart/2005/8/layout/process5"/>
    <dgm:cxn modelId="{F8ED8BCA-B5DB-41A4-AB2E-F5107D069A46}" type="presParOf" srcId="{17236E02-F145-456B-ACEE-0E808DA7570B}" destId="{57228978-278F-42C9-9A2F-4A47D89FB9A8}" srcOrd="0" destOrd="0" presId="urn:microsoft.com/office/officeart/2005/8/layout/process5"/>
    <dgm:cxn modelId="{7817262F-A7ED-46EB-8704-2304E5D4919E}" type="presParOf" srcId="{0D6BAF48-6C03-4060-A1EE-BB3955FEDE56}" destId="{64A23AA4-A6B4-41D8-B994-907EB97A5D88}" srcOrd="12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F0832556-8D45-4FC9-ADB4-F5DA6F69FD4E}" type="doc">
      <dgm:prSet loTypeId="urn:microsoft.com/office/officeart/2005/8/layout/process5" loCatId="process" qsTypeId="urn:microsoft.com/office/officeart/2005/8/quickstyle/3d1" qsCatId="3D" csTypeId="urn:microsoft.com/office/officeart/2005/8/colors/colorful1" csCatId="colorful" phldr="1"/>
      <dgm:spPr/>
    </dgm:pt>
    <dgm:pt modelId="{7B35D8A3-CD1D-477C-BCD8-FF13BA576787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Gather information</a:t>
          </a:r>
        </a:p>
      </dgm:t>
    </dgm:pt>
    <dgm:pt modelId="{EDF07A64-4FBC-4863-86F2-BA481F9F22AF}" type="parTrans" cxnId="{202F2A86-7E2E-4E18-8C0A-9DCE9511E64E}">
      <dgm:prSet/>
      <dgm:spPr/>
      <dgm:t>
        <a:bodyPr/>
        <a:lstStyle/>
        <a:p>
          <a:endParaRPr lang="en-US"/>
        </a:p>
      </dgm:t>
    </dgm:pt>
    <dgm:pt modelId="{B5A4E020-DE91-4CB1-9328-E1971EF8FC31}" type="sibTrans" cxnId="{202F2A86-7E2E-4E18-8C0A-9DCE9511E64E}">
      <dgm:prSet/>
      <dgm:spPr/>
      <dgm:t>
        <a:bodyPr/>
        <a:lstStyle/>
        <a:p>
          <a:endParaRPr lang="en-US"/>
        </a:p>
      </dgm:t>
    </dgm:pt>
    <dgm:pt modelId="{BD3B3324-6EE9-4565-B08F-B907DCB57F64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Set up team</a:t>
          </a:r>
        </a:p>
      </dgm:t>
    </dgm:pt>
    <dgm:pt modelId="{39964AA4-C793-445B-93CA-71D417D0BA85}" type="parTrans" cxnId="{25069EC6-B750-43D1-ADA3-8AD399287C78}">
      <dgm:prSet/>
      <dgm:spPr/>
      <dgm:t>
        <a:bodyPr/>
        <a:lstStyle/>
        <a:p>
          <a:endParaRPr lang="en-US"/>
        </a:p>
      </dgm:t>
    </dgm:pt>
    <dgm:pt modelId="{B6B14EE3-394B-4F6E-BAAB-34803351501A}" type="sibTrans" cxnId="{25069EC6-B750-43D1-ADA3-8AD399287C78}">
      <dgm:prSet/>
      <dgm:spPr/>
      <dgm:t>
        <a:bodyPr/>
        <a:lstStyle/>
        <a:p>
          <a:endParaRPr lang="en-US"/>
        </a:p>
      </dgm:t>
    </dgm:pt>
    <dgm:pt modelId="{981C6918-01D8-434B-95B3-9E8E76E72D11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Plan project</a:t>
          </a:r>
        </a:p>
      </dgm:t>
    </dgm:pt>
    <dgm:pt modelId="{5950D656-E9B4-4208-9A6F-5C09AD7F5A73}" type="parTrans" cxnId="{BED38357-1F69-41FB-96D7-CB6804B94E70}">
      <dgm:prSet/>
      <dgm:spPr/>
      <dgm:t>
        <a:bodyPr/>
        <a:lstStyle/>
        <a:p>
          <a:endParaRPr lang="en-US"/>
        </a:p>
      </dgm:t>
    </dgm:pt>
    <dgm:pt modelId="{245DED23-6B12-4CFD-86C8-2E1D3126FBF5}" type="sibTrans" cxnId="{BED38357-1F69-41FB-96D7-CB6804B94E70}">
      <dgm:prSet/>
      <dgm:spPr/>
      <dgm:t>
        <a:bodyPr/>
        <a:lstStyle/>
        <a:p>
          <a:endParaRPr lang="en-US"/>
        </a:p>
      </dgm:t>
    </dgm:pt>
    <dgm:pt modelId="{C4248F65-3353-48F9-912D-6308EE3C5E20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Meet with department</a:t>
          </a:r>
        </a:p>
      </dgm:t>
    </dgm:pt>
    <dgm:pt modelId="{29DEE2D5-A491-4AAD-9B35-D01DAE0E3493}" type="parTrans" cxnId="{F9CB3BD7-AA99-45C4-82A2-24BA8812BB57}">
      <dgm:prSet/>
      <dgm:spPr/>
      <dgm:t>
        <a:bodyPr/>
        <a:lstStyle/>
        <a:p>
          <a:endParaRPr lang="en-US"/>
        </a:p>
      </dgm:t>
    </dgm:pt>
    <dgm:pt modelId="{F290881F-4903-4522-9D17-1C184437E744}" type="sibTrans" cxnId="{F9CB3BD7-AA99-45C4-82A2-24BA8812BB57}">
      <dgm:prSet/>
      <dgm:spPr/>
      <dgm:t>
        <a:bodyPr/>
        <a:lstStyle/>
        <a:p>
          <a:endParaRPr lang="en-US"/>
        </a:p>
      </dgm:t>
    </dgm:pt>
    <dgm:pt modelId="{D0F4E79F-15B4-4AD8-B835-3C90BF755C9E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Present to other departments</a:t>
          </a:r>
        </a:p>
      </dgm:t>
    </dgm:pt>
    <dgm:pt modelId="{70791F4C-125C-4684-BE53-1810831A9127}" type="parTrans" cxnId="{DF96F9C5-6DDA-438E-9E7F-EB3235338B33}">
      <dgm:prSet/>
      <dgm:spPr/>
      <dgm:t>
        <a:bodyPr/>
        <a:lstStyle/>
        <a:p>
          <a:endParaRPr lang="en-US"/>
        </a:p>
      </dgm:t>
    </dgm:pt>
    <dgm:pt modelId="{5FDB360D-7B15-477A-833D-E03F42B35A87}" type="sibTrans" cxnId="{DF96F9C5-6DDA-438E-9E7F-EB3235338B33}">
      <dgm:prSet/>
      <dgm:spPr/>
      <dgm:t>
        <a:bodyPr/>
        <a:lstStyle/>
        <a:p>
          <a:endParaRPr lang="en-US"/>
        </a:p>
      </dgm:t>
    </dgm:pt>
    <dgm:pt modelId="{0B28E9D7-EC8F-4DE7-891A-6719FA6486B6}">
      <dgm:prSet phldrT="[Text]"/>
      <dgm:spPr>
        <a:solidFill>
          <a:srgbClr val="C00000"/>
        </a:solidFill>
      </dgm:spPr>
      <dgm:t>
        <a:bodyPr/>
        <a:lstStyle/>
        <a:p>
          <a:r>
            <a:rPr lang="en-US" b="1"/>
            <a:t>Carry out project</a:t>
          </a:r>
        </a:p>
      </dgm:t>
    </dgm:pt>
    <dgm:pt modelId="{8FBA08E9-6910-4A28-8414-D52D225AFB98}" type="parTrans" cxnId="{75AE3232-D605-4987-9677-43947E29019C}">
      <dgm:prSet/>
      <dgm:spPr/>
      <dgm:t>
        <a:bodyPr/>
        <a:lstStyle/>
        <a:p>
          <a:endParaRPr lang="en-US"/>
        </a:p>
      </dgm:t>
    </dgm:pt>
    <dgm:pt modelId="{AD1CB7C9-E976-45D8-84F2-387A8AA2F883}" type="sibTrans" cxnId="{75AE3232-D605-4987-9677-43947E29019C}">
      <dgm:prSet/>
      <dgm:spPr/>
      <dgm:t>
        <a:bodyPr/>
        <a:lstStyle/>
        <a:p>
          <a:endParaRPr lang="en-US"/>
        </a:p>
      </dgm:t>
    </dgm:pt>
    <dgm:pt modelId="{E476830D-BF5E-49B0-896D-1D7C2D956F6E}">
      <dgm:prSet phldrT="[Text]"/>
      <dgm:spPr/>
      <dgm:t>
        <a:bodyPr/>
        <a:lstStyle/>
        <a:p>
          <a:r>
            <a:rPr lang="en-US"/>
            <a:t>Celebrate and evaluate</a:t>
          </a:r>
        </a:p>
      </dgm:t>
    </dgm:pt>
    <dgm:pt modelId="{2B3816F1-6C2E-4E6C-91B6-B6A3F24AE2CE}" type="parTrans" cxnId="{BE3616BF-3946-404A-85D7-6CDA4F5EF045}">
      <dgm:prSet/>
      <dgm:spPr/>
      <dgm:t>
        <a:bodyPr/>
        <a:lstStyle/>
        <a:p>
          <a:endParaRPr lang="en-US"/>
        </a:p>
      </dgm:t>
    </dgm:pt>
    <dgm:pt modelId="{B36B8A49-DA79-413E-AAF9-FE8AAB8FEF7B}" type="sibTrans" cxnId="{BE3616BF-3946-404A-85D7-6CDA4F5EF045}">
      <dgm:prSet/>
      <dgm:spPr/>
      <dgm:t>
        <a:bodyPr/>
        <a:lstStyle/>
        <a:p>
          <a:endParaRPr lang="en-US"/>
        </a:p>
      </dgm:t>
    </dgm:pt>
    <dgm:pt modelId="{0D6BAF48-6C03-4060-A1EE-BB3955FEDE56}" type="pres">
      <dgm:prSet presAssocID="{F0832556-8D45-4FC9-ADB4-F5DA6F69FD4E}" presName="diagram" presStyleCnt="0">
        <dgm:presLayoutVars>
          <dgm:dir/>
          <dgm:resizeHandles val="exact"/>
        </dgm:presLayoutVars>
      </dgm:prSet>
      <dgm:spPr/>
    </dgm:pt>
    <dgm:pt modelId="{04122F76-B4E9-4E95-8B76-F041F252001E}" type="pres">
      <dgm:prSet presAssocID="{7B35D8A3-CD1D-477C-BCD8-FF13BA576787}" presName="node" presStyleLbl="node1" presStyleIdx="0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0AF23DB1-716A-4F29-AD73-BDBBE0FF29F2}" type="pres">
      <dgm:prSet presAssocID="{B5A4E020-DE91-4CB1-9328-E1971EF8FC31}" presName="sibTrans" presStyleLbl="sibTrans2D1" presStyleIdx="0" presStyleCnt="6"/>
      <dgm:spPr/>
    </dgm:pt>
    <dgm:pt modelId="{89EFF6D1-EB4E-4A44-A5E0-44B369A0EF15}" type="pres">
      <dgm:prSet presAssocID="{B5A4E020-DE91-4CB1-9328-E1971EF8FC31}" presName="connectorText" presStyleLbl="sibTrans2D1" presStyleIdx="0" presStyleCnt="6"/>
      <dgm:spPr/>
    </dgm:pt>
    <dgm:pt modelId="{1FC8A522-C6F4-48ED-A249-62B57E6FD96B}" type="pres">
      <dgm:prSet presAssocID="{BD3B3324-6EE9-4565-B08F-B907DCB57F64}" presName="node" presStyleLbl="node1" presStyleIdx="1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F5791EEA-2911-41A3-8B0B-2B1D437F5548}" type="pres">
      <dgm:prSet presAssocID="{B6B14EE3-394B-4F6E-BAAB-34803351501A}" presName="sibTrans" presStyleLbl="sibTrans2D1" presStyleIdx="1" presStyleCnt="6"/>
      <dgm:spPr/>
    </dgm:pt>
    <dgm:pt modelId="{9CC0407D-5244-4DAB-B203-321B99D25F7C}" type="pres">
      <dgm:prSet presAssocID="{B6B14EE3-394B-4F6E-BAAB-34803351501A}" presName="connectorText" presStyleLbl="sibTrans2D1" presStyleIdx="1" presStyleCnt="6"/>
      <dgm:spPr/>
    </dgm:pt>
    <dgm:pt modelId="{76C85730-9F09-47B4-BBD2-70732287C4B1}" type="pres">
      <dgm:prSet presAssocID="{981C6918-01D8-434B-95B3-9E8E76E72D11}" presName="node" presStyleLbl="node1" presStyleIdx="2" presStyleCnt="7">
        <dgm:presLayoutVars>
          <dgm:bulletEnabled val="1"/>
        </dgm:presLayoutVars>
      </dgm:prSet>
      <dgm:spPr/>
    </dgm:pt>
    <dgm:pt modelId="{46825E1E-2ED3-46AC-86EE-94686BBC27F5}" type="pres">
      <dgm:prSet presAssocID="{245DED23-6B12-4CFD-86C8-2E1D3126FBF5}" presName="sibTrans" presStyleLbl="sibTrans2D1" presStyleIdx="2" presStyleCnt="6"/>
      <dgm:spPr/>
    </dgm:pt>
    <dgm:pt modelId="{54F59330-F583-46DB-88DE-B153CACCC6CF}" type="pres">
      <dgm:prSet presAssocID="{245DED23-6B12-4CFD-86C8-2E1D3126FBF5}" presName="connectorText" presStyleLbl="sibTrans2D1" presStyleIdx="2" presStyleCnt="6"/>
      <dgm:spPr/>
    </dgm:pt>
    <dgm:pt modelId="{20D4100F-D44F-42BB-988A-7C3AD60B995E}" type="pres">
      <dgm:prSet presAssocID="{C4248F65-3353-48F9-912D-6308EE3C5E20}" presName="node" presStyleLbl="node1" presStyleIdx="3" presStyleCnt="7">
        <dgm:presLayoutVars>
          <dgm:bulletEnabled val="1"/>
        </dgm:presLayoutVars>
      </dgm:prSet>
      <dgm:spPr/>
    </dgm:pt>
    <dgm:pt modelId="{45CEECE6-76F6-4CFE-8CC6-87946D169345}" type="pres">
      <dgm:prSet presAssocID="{F290881F-4903-4522-9D17-1C184437E744}" presName="sibTrans" presStyleLbl="sibTrans2D1" presStyleIdx="3" presStyleCnt="6"/>
      <dgm:spPr/>
    </dgm:pt>
    <dgm:pt modelId="{1CF71800-7BC6-4F78-BF1E-D880B39D15DC}" type="pres">
      <dgm:prSet presAssocID="{F290881F-4903-4522-9D17-1C184437E744}" presName="connectorText" presStyleLbl="sibTrans2D1" presStyleIdx="3" presStyleCnt="6"/>
      <dgm:spPr/>
    </dgm:pt>
    <dgm:pt modelId="{700E24A2-33A7-4D77-9E0D-48F31D66B352}" type="pres">
      <dgm:prSet presAssocID="{D0F4E79F-15B4-4AD8-B835-3C90BF755C9E}" presName="node" presStyleLbl="node1" presStyleIdx="4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3197B624-FE69-4898-95D1-380A2FC5A0C7}" type="pres">
      <dgm:prSet presAssocID="{5FDB360D-7B15-477A-833D-E03F42B35A87}" presName="sibTrans" presStyleLbl="sibTrans2D1" presStyleIdx="4" presStyleCnt="6"/>
      <dgm:spPr/>
    </dgm:pt>
    <dgm:pt modelId="{50B7F0E0-9529-4EB6-84A0-A365A813786D}" type="pres">
      <dgm:prSet presAssocID="{5FDB360D-7B15-477A-833D-E03F42B35A87}" presName="connectorText" presStyleLbl="sibTrans2D1" presStyleIdx="4" presStyleCnt="6"/>
      <dgm:spPr/>
    </dgm:pt>
    <dgm:pt modelId="{929ED9B5-77E3-416D-BABD-BDE7823F1FA3}" type="pres">
      <dgm:prSet presAssocID="{0B28E9D7-EC8F-4DE7-891A-6719FA6486B6}" presName="node" presStyleLbl="node1" presStyleIdx="5" presStyleCnt="7">
        <dgm:presLayoutVars>
          <dgm:bulletEnabled val="1"/>
        </dgm:presLayoutVars>
      </dgm:prSet>
      <dgm:spPr>
        <a:prstGeom prst="ellipse">
          <a:avLst/>
        </a:prstGeom>
      </dgm:spPr>
    </dgm:pt>
    <dgm:pt modelId="{17236E02-F145-456B-ACEE-0E808DA7570B}" type="pres">
      <dgm:prSet presAssocID="{AD1CB7C9-E976-45D8-84F2-387A8AA2F883}" presName="sibTrans" presStyleLbl="sibTrans2D1" presStyleIdx="5" presStyleCnt="6"/>
      <dgm:spPr/>
    </dgm:pt>
    <dgm:pt modelId="{57228978-278F-42C9-9A2F-4A47D89FB9A8}" type="pres">
      <dgm:prSet presAssocID="{AD1CB7C9-E976-45D8-84F2-387A8AA2F883}" presName="connectorText" presStyleLbl="sibTrans2D1" presStyleIdx="5" presStyleCnt="6"/>
      <dgm:spPr/>
    </dgm:pt>
    <dgm:pt modelId="{64A23AA4-A6B4-41D8-B994-907EB97A5D88}" type="pres">
      <dgm:prSet presAssocID="{E476830D-BF5E-49B0-896D-1D7C2D956F6E}" presName="node" presStyleLbl="node1" presStyleIdx="6" presStyleCnt="7">
        <dgm:presLayoutVars>
          <dgm:bulletEnabled val="1"/>
        </dgm:presLayoutVars>
      </dgm:prSet>
      <dgm:spPr/>
    </dgm:pt>
  </dgm:ptLst>
  <dgm:cxnLst>
    <dgm:cxn modelId="{232E5E13-5AC0-474E-A684-7BEE21F36AA1}" type="presOf" srcId="{B6B14EE3-394B-4F6E-BAAB-34803351501A}" destId="{9CC0407D-5244-4DAB-B203-321B99D25F7C}" srcOrd="1" destOrd="0" presId="urn:microsoft.com/office/officeart/2005/8/layout/process5"/>
    <dgm:cxn modelId="{20BF5014-DDF4-424C-8131-3FDF822BF33C}" type="presOf" srcId="{BD3B3324-6EE9-4565-B08F-B907DCB57F64}" destId="{1FC8A522-C6F4-48ED-A249-62B57E6FD96B}" srcOrd="0" destOrd="0" presId="urn:microsoft.com/office/officeart/2005/8/layout/process5"/>
    <dgm:cxn modelId="{F5248618-E3DD-4CE3-AE78-F3849D222716}" type="presOf" srcId="{AD1CB7C9-E976-45D8-84F2-387A8AA2F883}" destId="{57228978-278F-42C9-9A2F-4A47D89FB9A8}" srcOrd="1" destOrd="0" presId="urn:microsoft.com/office/officeart/2005/8/layout/process5"/>
    <dgm:cxn modelId="{8A7A6B1C-AAEC-4F9C-A72B-EAA03C84DE81}" type="presOf" srcId="{F290881F-4903-4522-9D17-1C184437E744}" destId="{45CEECE6-76F6-4CFE-8CC6-87946D169345}" srcOrd="0" destOrd="0" presId="urn:microsoft.com/office/officeart/2005/8/layout/process5"/>
    <dgm:cxn modelId="{86A21720-1D71-47BC-A3B6-8FB1E86D5BB9}" type="presOf" srcId="{AD1CB7C9-E976-45D8-84F2-387A8AA2F883}" destId="{17236E02-F145-456B-ACEE-0E808DA7570B}" srcOrd="0" destOrd="0" presId="urn:microsoft.com/office/officeart/2005/8/layout/process5"/>
    <dgm:cxn modelId="{75AE3232-D605-4987-9677-43947E29019C}" srcId="{F0832556-8D45-4FC9-ADB4-F5DA6F69FD4E}" destId="{0B28E9D7-EC8F-4DE7-891A-6719FA6486B6}" srcOrd="5" destOrd="0" parTransId="{8FBA08E9-6910-4A28-8414-D52D225AFB98}" sibTransId="{AD1CB7C9-E976-45D8-84F2-387A8AA2F883}"/>
    <dgm:cxn modelId="{1933BB33-CBF2-49FD-94A6-9D13D960191C}" type="presOf" srcId="{7B35D8A3-CD1D-477C-BCD8-FF13BA576787}" destId="{04122F76-B4E9-4E95-8B76-F041F252001E}" srcOrd="0" destOrd="0" presId="urn:microsoft.com/office/officeart/2005/8/layout/process5"/>
    <dgm:cxn modelId="{713E3E5C-2D83-47CB-9CDC-B42357B67DF8}" type="presOf" srcId="{0B28E9D7-EC8F-4DE7-891A-6719FA6486B6}" destId="{929ED9B5-77E3-416D-BABD-BDE7823F1FA3}" srcOrd="0" destOrd="0" presId="urn:microsoft.com/office/officeart/2005/8/layout/process5"/>
    <dgm:cxn modelId="{4157B061-AEAD-4E0E-A99E-A47E9E921832}" type="presOf" srcId="{D0F4E79F-15B4-4AD8-B835-3C90BF755C9E}" destId="{700E24A2-33A7-4D77-9E0D-48F31D66B352}" srcOrd="0" destOrd="0" presId="urn:microsoft.com/office/officeart/2005/8/layout/process5"/>
    <dgm:cxn modelId="{A147E34C-CDF8-484F-9CA9-397DC2655035}" type="presOf" srcId="{B5A4E020-DE91-4CB1-9328-E1971EF8FC31}" destId="{89EFF6D1-EB4E-4A44-A5E0-44B369A0EF15}" srcOrd="1" destOrd="0" presId="urn:microsoft.com/office/officeart/2005/8/layout/process5"/>
    <dgm:cxn modelId="{BC8F6974-D40A-4068-8094-3F1E34949559}" type="presOf" srcId="{F290881F-4903-4522-9D17-1C184437E744}" destId="{1CF71800-7BC6-4F78-BF1E-D880B39D15DC}" srcOrd="1" destOrd="0" presId="urn:microsoft.com/office/officeart/2005/8/layout/process5"/>
    <dgm:cxn modelId="{BED38357-1F69-41FB-96D7-CB6804B94E70}" srcId="{F0832556-8D45-4FC9-ADB4-F5DA6F69FD4E}" destId="{981C6918-01D8-434B-95B3-9E8E76E72D11}" srcOrd="2" destOrd="0" parTransId="{5950D656-E9B4-4208-9A6F-5C09AD7F5A73}" sibTransId="{245DED23-6B12-4CFD-86C8-2E1D3126FBF5}"/>
    <dgm:cxn modelId="{2078D059-1CCD-46A0-A808-787940A788B7}" type="presOf" srcId="{F0832556-8D45-4FC9-ADB4-F5DA6F69FD4E}" destId="{0D6BAF48-6C03-4060-A1EE-BB3955FEDE56}" srcOrd="0" destOrd="0" presId="urn:microsoft.com/office/officeart/2005/8/layout/process5"/>
    <dgm:cxn modelId="{BCCC407A-C91F-443D-AAA3-65EA160244F7}" type="presOf" srcId="{981C6918-01D8-434B-95B3-9E8E76E72D11}" destId="{76C85730-9F09-47B4-BBD2-70732287C4B1}" srcOrd="0" destOrd="0" presId="urn:microsoft.com/office/officeart/2005/8/layout/process5"/>
    <dgm:cxn modelId="{25BE067F-8F12-40BE-B09A-81A529CDCC08}" type="presOf" srcId="{5FDB360D-7B15-477A-833D-E03F42B35A87}" destId="{50B7F0E0-9529-4EB6-84A0-A365A813786D}" srcOrd="1" destOrd="0" presId="urn:microsoft.com/office/officeart/2005/8/layout/process5"/>
    <dgm:cxn modelId="{202F2A86-7E2E-4E18-8C0A-9DCE9511E64E}" srcId="{F0832556-8D45-4FC9-ADB4-F5DA6F69FD4E}" destId="{7B35D8A3-CD1D-477C-BCD8-FF13BA576787}" srcOrd="0" destOrd="0" parTransId="{EDF07A64-4FBC-4863-86F2-BA481F9F22AF}" sibTransId="{B5A4E020-DE91-4CB1-9328-E1971EF8FC31}"/>
    <dgm:cxn modelId="{839CB388-1B45-4FC5-959F-99CCBD45D2D8}" type="presOf" srcId="{B6B14EE3-394B-4F6E-BAAB-34803351501A}" destId="{F5791EEA-2911-41A3-8B0B-2B1D437F5548}" srcOrd="0" destOrd="0" presId="urn:microsoft.com/office/officeart/2005/8/layout/process5"/>
    <dgm:cxn modelId="{EF81C98A-CB3F-4FDC-BA82-57D4AD53EDA1}" type="presOf" srcId="{5FDB360D-7B15-477A-833D-E03F42B35A87}" destId="{3197B624-FE69-4898-95D1-380A2FC5A0C7}" srcOrd="0" destOrd="0" presId="urn:microsoft.com/office/officeart/2005/8/layout/process5"/>
    <dgm:cxn modelId="{3F24C699-BFC9-431C-9578-AF7333426C2E}" type="presOf" srcId="{B5A4E020-DE91-4CB1-9328-E1971EF8FC31}" destId="{0AF23DB1-716A-4F29-AD73-BDBBE0FF29F2}" srcOrd="0" destOrd="0" presId="urn:microsoft.com/office/officeart/2005/8/layout/process5"/>
    <dgm:cxn modelId="{932A5A9D-9A0D-4886-898A-02D6794D67BA}" type="presOf" srcId="{245DED23-6B12-4CFD-86C8-2E1D3126FBF5}" destId="{46825E1E-2ED3-46AC-86EE-94686BBC27F5}" srcOrd="0" destOrd="0" presId="urn:microsoft.com/office/officeart/2005/8/layout/process5"/>
    <dgm:cxn modelId="{20DB0DAF-DDFF-4466-A72E-1864DEBB3CF8}" type="presOf" srcId="{E476830D-BF5E-49B0-896D-1D7C2D956F6E}" destId="{64A23AA4-A6B4-41D8-B994-907EB97A5D88}" srcOrd="0" destOrd="0" presId="urn:microsoft.com/office/officeart/2005/8/layout/process5"/>
    <dgm:cxn modelId="{BE3616BF-3946-404A-85D7-6CDA4F5EF045}" srcId="{F0832556-8D45-4FC9-ADB4-F5DA6F69FD4E}" destId="{E476830D-BF5E-49B0-896D-1D7C2D956F6E}" srcOrd="6" destOrd="0" parTransId="{2B3816F1-6C2E-4E6C-91B6-B6A3F24AE2CE}" sibTransId="{B36B8A49-DA79-413E-AAF9-FE8AAB8FEF7B}"/>
    <dgm:cxn modelId="{DF96F9C5-6DDA-438E-9E7F-EB3235338B33}" srcId="{F0832556-8D45-4FC9-ADB4-F5DA6F69FD4E}" destId="{D0F4E79F-15B4-4AD8-B835-3C90BF755C9E}" srcOrd="4" destOrd="0" parTransId="{70791F4C-125C-4684-BE53-1810831A9127}" sibTransId="{5FDB360D-7B15-477A-833D-E03F42B35A87}"/>
    <dgm:cxn modelId="{25069EC6-B750-43D1-ADA3-8AD399287C78}" srcId="{F0832556-8D45-4FC9-ADB4-F5DA6F69FD4E}" destId="{BD3B3324-6EE9-4565-B08F-B907DCB57F64}" srcOrd="1" destOrd="0" parTransId="{39964AA4-C793-445B-93CA-71D417D0BA85}" sibTransId="{B6B14EE3-394B-4F6E-BAAB-34803351501A}"/>
    <dgm:cxn modelId="{71BD51CF-F368-443F-8451-60FEF2479F2C}" type="presOf" srcId="{245DED23-6B12-4CFD-86C8-2E1D3126FBF5}" destId="{54F59330-F583-46DB-88DE-B153CACCC6CF}" srcOrd="1" destOrd="0" presId="urn:microsoft.com/office/officeart/2005/8/layout/process5"/>
    <dgm:cxn modelId="{F9CB3BD7-AA99-45C4-82A2-24BA8812BB57}" srcId="{F0832556-8D45-4FC9-ADB4-F5DA6F69FD4E}" destId="{C4248F65-3353-48F9-912D-6308EE3C5E20}" srcOrd="3" destOrd="0" parTransId="{29DEE2D5-A491-4AAD-9B35-D01DAE0E3493}" sibTransId="{F290881F-4903-4522-9D17-1C184437E744}"/>
    <dgm:cxn modelId="{8F997FE2-7793-4873-8AF7-9AA4574A684E}" type="presOf" srcId="{C4248F65-3353-48F9-912D-6308EE3C5E20}" destId="{20D4100F-D44F-42BB-988A-7C3AD60B995E}" srcOrd="0" destOrd="0" presId="urn:microsoft.com/office/officeart/2005/8/layout/process5"/>
    <dgm:cxn modelId="{807B02B6-6210-451A-94CC-3BABFD9E7147}" type="presParOf" srcId="{0D6BAF48-6C03-4060-A1EE-BB3955FEDE56}" destId="{04122F76-B4E9-4E95-8B76-F041F252001E}" srcOrd="0" destOrd="0" presId="urn:microsoft.com/office/officeart/2005/8/layout/process5"/>
    <dgm:cxn modelId="{7A99FB8F-94A4-4A6A-865E-CC03FDA48A4C}" type="presParOf" srcId="{0D6BAF48-6C03-4060-A1EE-BB3955FEDE56}" destId="{0AF23DB1-716A-4F29-AD73-BDBBE0FF29F2}" srcOrd="1" destOrd="0" presId="urn:microsoft.com/office/officeart/2005/8/layout/process5"/>
    <dgm:cxn modelId="{03E7E336-3B1A-4CA1-AE0B-C9456C611F4E}" type="presParOf" srcId="{0AF23DB1-716A-4F29-AD73-BDBBE0FF29F2}" destId="{89EFF6D1-EB4E-4A44-A5E0-44B369A0EF15}" srcOrd="0" destOrd="0" presId="urn:microsoft.com/office/officeart/2005/8/layout/process5"/>
    <dgm:cxn modelId="{D6F81FAD-D12D-4297-8C91-8A87CFF8B5A2}" type="presParOf" srcId="{0D6BAF48-6C03-4060-A1EE-BB3955FEDE56}" destId="{1FC8A522-C6F4-48ED-A249-62B57E6FD96B}" srcOrd="2" destOrd="0" presId="urn:microsoft.com/office/officeart/2005/8/layout/process5"/>
    <dgm:cxn modelId="{FFA54BDA-94D0-4797-A349-95F1C02E6405}" type="presParOf" srcId="{0D6BAF48-6C03-4060-A1EE-BB3955FEDE56}" destId="{F5791EEA-2911-41A3-8B0B-2B1D437F5548}" srcOrd="3" destOrd="0" presId="urn:microsoft.com/office/officeart/2005/8/layout/process5"/>
    <dgm:cxn modelId="{36832F85-D2F1-436B-9F44-8E7D422FA0B5}" type="presParOf" srcId="{F5791EEA-2911-41A3-8B0B-2B1D437F5548}" destId="{9CC0407D-5244-4DAB-B203-321B99D25F7C}" srcOrd="0" destOrd="0" presId="urn:microsoft.com/office/officeart/2005/8/layout/process5"/>
    <dgm:cxn modelId="{27AA329A-1C38-4E7B-80AC-162196829174}" type="presParOf" srcId="{0D6BAF48-6C03-4060-A1EE-BB3955FEDE56}" destId="{76C85730-9F09-47B4-BBD2-70732287C4B1}" srcOrd="4" destOrd="0" presId="urn:microsoft.com/office/officeart/2005/8/layout/process5"/>
    <dgm:cxn modelId="{2C0AB7E2-0853-4CE9-AB49-C2C4196D2F53}" type="presParOf" srcId="{0D6BAF48-6C03-4060-A1EE-BB3955FEDE56}" destId="{46825E1E-2ED3-46AC-86EE-94686BBC27F5}" srcOrd="5" destOrd="0" presId="urn:microsoft.com/office/officeart/2005/8/layout/process5"/>
    <dgm:cxn modelId="{A64F1611-AAB9-4F4A-9294-9DF1C3152261}" type="presParOf" srcId="{46825E1E-2ED3-46AC-86EE-94686BBC27F5}" destId="{54F59330-F583-46DB-88DE-B153CACCC6CF}" srcOrd="0" destOrd="0" presId="urn:microsoft.com/office/officeart/2005/8/layout/process5"/>
    <dgm:cxn modelId="{4A56DEAC-5738-4374-974D-2D2D7FA2ABDB}" type="presParOf" srcId="{0D6BAF48-6C03-4060-A1EE-BB3955FEDE56}" destId="{20D4100F-D44F-42BB-988A-7C3AD60B995E}" srcOrd="6" destOrd="0" presId="urn:microsoft.com/office/officeart/2005/8/layout/process5"/>
    <dgm:cxn modelId="{03A61480-7432-4B70-8692-C83FC9972D75}" type="presParOf" srcId="{0D6BAF48-6C03-4060-A1EE-BB3955FEDE56}" destId="{45CEECE6-76F6-4CFE-8CC6-87946D169345}" srcOrd="7" destOrd="0" presId="urn:microsoft.com/office/officeart/2005/8/layout/process5"/>
    <dgm:cxn modelId="{DE0764C3-70C0-4764-A542-65B78C10D98C}" type="presParOf" srcId="{45CEECE6-76F6-4CFE-8CC6-87946D169345}" destId="{1CF71800-7BC6-4F78-BF1E-D880B39D15DC}" srcOrd="0" destOrd="0" presId="urn:microsoft.com/office/officeart/2005/8/layout/process5"/>
    <dgm:cxn modelId="{43A2A729-614D-4BD2-91CE-8EC5573BAB2D}" type="presParOf" srcId="{0D6BAF48-6C03-4060-A1EE-BB3955FEDE56}" destId="{700E24A2-33A7-4D77-9E0D-48F31D66B352}" srcOrd="8" destOrd="0" presId="urn:microsoft.com/office/officeart/2005/8/layout/process5"/>
    <dgm:cxn modelId="{911ED51C-09E5-44B2-B3D4-BF86BBABBA4D}" type="presParOf" srcId="{0D6BAF48-6C03-4060-A1EE-BB3955FEDE56}" destId="{3197B624-FE69-4898-95D1-380A2FC5A0C7}" srcOrd="9" destOrd="0" presId="urn:microsoft.com/office/officeart/2005/8/layout/process5"/>
    <dgm:cxn modelId="{9BE0577F-6B61-4130-BCC9-EDC925DF0E93}" type="presParOf" srcId="{3197B624-FE69-4898-95D1-380A2FC5A0C7}" destId="{50B7F0E0-9529-4EB6-84A0-A365A813786D}" srcOrd="0" destOrd="0" presId="urn:microsoft.com/office/officeart/2005/8/layout/process5"/>
    <dgm:cxn modelId="{3F7A1B5B-19A7-439B-B723-D856BF3DE12E}" type="presParOf" srcId="{0D6BAF48-6C03-4060-A1EE-BB3955FEDE56}" destId="{929ED9B5-77E3-416D-BABD-BDE7823F1FA3}" srcOrd="10" destOrd="0" presId="urn:microsoft.com/office/officeart/2005/8/layout/process5"/>
    <dgm:cxn modelId="{B1E5E68F-63D2-488D-9557-E9A20A79AFEF}" type="presParOf" srcId="{0D6BAF48-6C03-4060-A1EE-BB3955FEDE56}" destId="{17236E02-F145-456B-ACEE-0E808DA7570B}" srcOrd="11" destOrd="0" presId="urn:microsoft.com/office/officeart/2005/8/layout/process5"/>
    <dgm:cxn modelId="{5A1A0786-DE47-4E1B-932C-4DD7F7893879}" type="presParOf" srcId="{17236E02-F145-456B-ACEE-0E808DA7570B}" destId="{57228978-278F-42C9-9A2F-4A47D89FB9A8}" srcOrd="0" destOrd="0" presId="urn:microsoft.com/office/officeart/2005/8/layout/process5"/>
    <dgm:cxn modelId="{2496A847-FE4E-47DD-8539-3B815804E534}" type="presParOf" srcId="{0D6BAF48-6C03-4060-A1EE-BB3955FEDE56}" destId="{64A23AA4-A6B4-41D8-B994-907EB97A5D88}" srcOrd="12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F0832556-8D45-4FC9-ADB4-F5DA6F69FD4E}" type="doc">
      <dgm:prSet loTypeId="urn:microsoft.com/office/officeart/2005/8/layout/process5" loCatId="process" qsTypeId="urn:microsoft.com/office/officeart/2005/8/quickstyle/3d1" qsCatId="3D" csTypeId="urn:microsoft.com/office/officeart/2005/8/colors/colorful1" csCatId="colorful" phldr="1"/>
      <dgm:spPr/>
    </dgm:pt>
    <dgm:pt modelId="{7B35D8A3-CD1D-477C-BCD8-FF13BA576787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Gather information</a:t>
          </a:r>
        </a:p>
      </dgm:t>
    </dgm:pt>
    <dgm:pt modelId="{EDF07A64-4FBC-4863-86F2-BA481F9F22AF}" type="parTrans" cxnId="{202F2A86-7E2E-4E18-8C0A-9DCE9511E64E}">
      <dgm:prSet/>
      <dgm:spPr/>
      <dgm:t>
        <a:bodyPr/>
        <a:lstStyle/>
        <a:p>
          <a:endParaRPr lang="en-US"/>
        </a:p>
      </dgm:t>
    </dgm:pt>
    <dgm:pt modelId="{B5A4E020-DE91-4CB1-9328-E1971EF8FC31}" type="sibTrans" cxnId="{202F2A86-7E2E-4E18-8C0A-9DCE9511E64E}">
      <dgm:prSet/>
      <dgm:spPr/>
      <dgm:t>
        <a:bodyPr/>
        <a:lstStyle/>
        <a:p>
          <a:endParaRPr lang="en-US"/>
        </a:p>
      </dgm:t>
    </dgm:pt>
    <dgm:pt modelId="{BD3B3324-6EE9-4565-B08F-B907DCB57F64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Set up team</a:t>
          </a:r>
        </a:p>
      </dgm:t>
    </dgm:pt>
    <dgm:pt modelId="{39964AA4-C793-445B-93CA-71D417D0BA85}" type="parTrans" cxnId="{25069EC6-B750-43D1-ADA3-8AD399287C78}">
      <dgm:prSet/>
      <dgm:spPr/>
      <dgm:t>
        <a:bodyPr/>
        <a:lstStyle/>
        <a:p>
          <a:endParaRPr lang="en-US"/>
        </a:p>
      </dgm:t>
    </dgm:pt>
    <dgm:pt modelId="{B6B14EE3-394B-4F6E-BAAB-34803351501A}" type="sibTrans" cxnId="{25069EC6-B750-43D1-ADA3-8AD399287C78}">
      <dgm:prSet/>
      <dgm:spPr/>
      <dgm:t>
        <a:bodyPr/>
        <a:lstStyle/>
        <a:p>
          <a:endParaRPr lang="en-US"/>
        </a:p>
      </dgm:t>
    </dgm:pt>
    <dgm:pt modelId="{981C6918-01D8-434B-95B3-9E8E76E72D11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Plan project</a:t>
          </a:r>
        </a:p>
      </dgm:t>
    </dgm:pt>
    <dgm:pt modelId="{5950D656-E9B4-4208-9A6F-5C09AD7F5A73}" type="parTrans" cxnId="{BED38357-1F69-41FB-96D7-CB6804B94E70}">
      <dgm:prSet/>
      <dgm:spPr/>
      <dgm:t>
        <a:bodyPr/>
        <a:lstStyle/>
        <a:p>
          <a:endParaRPr lang="en-US"/>
        </a:p>
      </dgm:t>
    </dgm:pt>
    <dgm:pt modelId="{245DED23-6B12-4CFD-86C8-2E1D3126FBF5}" type="sibTrans" cxnId="{BED38357-1F69-41FB-96D7-CB6804B94E70}">
      <dgm:prSet/>
      <dgm:spPr/>
      <dgm:t>
        <a:bodyPr/>
        <a:lstStyle/>
        <a:p>
          <a:endParaRPr lang="en-US"/>
        </a:p>
      </dgm:t>
    </dgm:pt>
    <dgm:pt modelId="{C4248F65-3353-48F9-912D-6308EE3C5E20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Meet with department</a:t>
          </a:r>
        </a:p>
      </dgm:t>
    </dgm:pt>
    <dgm:pt modelId="{29DEE2D5-A491-4AAD-9B35-D01DAE0E3493}" type="parTrans" cxnId="{F9CB3BD7-AA99-45C4-82A2-24BA8812BB57}">
      <dgm:prSet/>
      <dgm:spPr/>
      <dgm:t>
        <a:bodyPr/>
        <a:lstStyle/>
        <a:p>
          <a:endParaRPr lang="en-US"/>
        </a:p>
      </dgm:t>
    </dgm:pt>
    <dgm:pt modelId="{F290881F-4903-4522-9D17-1C184437E744}" type="sibTrans" cxnId="{F9CB3BD7-AA99-45C4-82A2-24BA8812BB57}">
      <dgm:prSet/>
      <dgm:spPr/>
      <dgm:t>
        <a:bodyPr/>
        <a:lstStyle/>
        <a:p>
          <a:endParaRPr lang="en-US"/>
        </a:p>
      </dgm:t>
    </dgm:pt>
    <dgm:pt modelId="{D0F4E79F-15B4-4AD8-B835-3C90BF755C9E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Present to other departments</a:t>
          </a:r>
        </a:p>
      </dgm:t>
    </dgm:pt>
    <dgm:pt modelId="{70791F4C-125C-4684-BE53-1810831A9127}" type="parTrans" cxnId="{DF96F9C5-6DDA-438E-9E7F-EB3235338B33}">
      <dgm:prSet/>
      <dgm:spPr/>
      <dgm:t>
        <a:bodyPr/>
        <a:lstStyle/>
        <a:p>
          <a:endParaRPr lang="en-US"/>
        </a:p>
      </dgm:t>
    </dgm:pt>
    <dgm:pt modelId="{5FDB360D-7B15-477A-833D-E03F42B35A87}" type="sibTrans" cxnId="{DF96F9C5-6DDA-438E-9E7F-EB3235338B33}">
      <dgm:prSet/>
      <dgm:spPr/>
      <dgm:t>
        <a:bodyPr/>
        <a:lstStyle/>
        <a:p>
          <a:endParaRPr lang="en-US"/>
        </a:p>
      </dgm:t>
    </dgm:pt>
    <dgm:pt modelId="{0B28E9D7-EC8F-4DE7-891A-6719FA6486B6}">
      <dgm:prSet phldrT="[Text]"/>
      <dgm:spPr>
        <a:solidFill>
          <a:schemeClr val="bg2"/>
        </a:solidFill>
      </dgm:spPr>
      <dgm:t>
        <a:bodyPr/>
        <a:lstStyle/>
        <a:p>
          <a:r>
            <a:rPr lang="en-US"/>
            <a:t>Carry out project</a:t>
          </a:r>
        </a:p>
      </dgm:t>
    </dgm:pt>
    <dgm:pt modelId="{8FBA08E9-6910-4A28-8414-D52D225AFB98}" type="parTrans" cxnId="{75AE3232-D605-4987-9677-43947E29019C}">
      <dgm:prSet/>
      <dgm:spPr/>
      <dgm:t>
        <a:bodyPr/>
        <a:lstStyle/>
        <a:p>
          <a:endParaRPr lang="en-US"/>
        </a:p>
      </dgm:t>
    </dgm:pt>
    <dgm:pt modelId="{AD1CB7C9-E976-45D8-84F2-387A8AA2F883}" type="sibTrans" cxnId="{75AE3232-D605-4987-9677-43947E29019C}">
      <dgm:prSet/>
      <dgm:spPr/>
      <dgm:t>
        <a:bodyPr/>
        <a:lstStyle/>
        <a:p>
          <a:endParaRPr lang="en-US"/>
        </a:p>
      </dgm:t>
    </dgm:pt>
    <dgm:pt modelId="{E476830D-BF5E-49B0-896D-1D7C2D956F6E}">
      <dgm:prSet phldrT="[Text]"/>
      <dgm:spPr>
        <a:solidFill>
          <a:srgbClr val="C00000"/>
        </a:solidFill>
      </dgm:spPr>
      <dgm:t>
        <a:bodyPr/>
        <a:lstStyle/>
        <a:p>
          <a:r>
            <a:rPr lang="en-US" b="1"/>
            <a:t>Celebrate and evaluate</a:t>
          </a:r>
        </a:p>
      </dgm:t>
    </dgm:pt>
    <dgm:pt modelId="{2B3816F1-6C2E-4E6C-91B6-B6A3F24AE2CE}" type="parTrans" cxnId="{BE3616BF-3946-404A-85D7-6CDA4F5EF045}">
      <dgm:prSet/>
      <dgm:spPr/>
      <dgm:t>
        <a:bodyPr/>
        <a:lstStyle/>
        <a:p>
          <a:endParaRPr lang="en-US"/>
        </a:p>
      </dgm:t>
    </dgm:pt>
    <dgm:pt modelId="{B36B8A49-DA79-413E-AAF9-FE8AAB8FEF7B}" type="sibTrans" cxnId="{BE3616BF-3946-404A-85D7-6CDA4F5EF045}">
      <dgm:prSet/>
      <dgm:spPr/>
      <dgm:t>
        <a:bodyPr/>
        <a:lstStyle/>
        <a:p>
          <a:endParaRPr lang="en-US"/>
        </a:p>
      </dgm:t>
    </dgm:pt>
    <dgm:pt modelId="{0D6BAF48-6C03-4060-A1EE-BB3955FEDE56}" type="pres">
      <dgm:prSet presAssocID="{F0832556-8D45-4FC9-ADB4-F5DA6F69FD4E}" presName="diagram" presStyleCnt="0">
        <dgm:presLayoutVars>
          <dgm:dir/>
          <dgm:resizeHandles val="exact"/>
        </dgm:presLayoutVars>
      </dgm:prSet>
      <dgm:spPr/>
    </dgm:pt>
    <dgm:pt modelId="{04122F76-B4E9-4E95-8B76-F041F252001E}" type="pres">
      <dgm:prSet presAssocID="{7B35D8A3-CD1D-477C-BCD8-FF13BA576787}" presName="node" presStyleLbl="node1" presStyleIdx="0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0AF23DB1-716A-4F29-AD73-BDBBE0FF29F2}" type="pres">
      <dgm:prSet presAssocID="{B5A4E020-DE91-4CB1-9328-E1971EF8FC31}" presName="sibTrans" presStyleLbl="sibTrans2D1" presStyleIdx="0" presStyleCnt="6"/>
      <dgm:spPr/>
    </dgm:pt>
    <dgm:pt modelId="{89EFF6D1-EB4E-4A44-A5E0-44B369A0EF15}" type="pres">
      <dgm:prSet presAssocID="{B5A4E020-DE91-4CB1-9328-E1971EF8FC31}" presName="connectorText" presStyleLbl="sibTrans2D1" presStyleIdx="0" presStyleCnt="6"/>
      <dgm:spPr/>
    </dgm:pt>
    <dgm:pt modelId="{1FC8A522-C6F4-48ED-A249-62B57E6FD96B}" type="pres">
      <dgm:prSet presAssocID="{BD3B3324-6EE9-4565-B08F-B907DCB57F64}" presName="node" presStyleLbl="node1" presStyleIdx="1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F5791EEA-2911-41A3-8B0B-2B1D437F5548}" type="pres">
      <dgm:prSet presAssocID="{B6B14EE3-394B-4F6E-BAAB-34803351501A}" presName="sibTrans" presStyleLbl="sibTrans2D1" presStyleIdx="1" presStyleCnt="6"/>
      <dgm:spPr/>
    </dgm:pt>
    <dgm:pt modelId="{9CC0407D-5244-4DAB-B203-321B99D25F7C}" type="pres">
      <dgm:prSet presAssocID="{B6B14EE3-394B-4F6E-BAAB-34803351501A}" presName="connectorText" presStyleLbl="sibTrans2D1" presStyleIdx="1" presStyleCnt="6"/>
      <dgm:spPr/>
    </dgm:pt>
    <dgm:pt modelId="{76C85730-9F09-47B4-BBD2-70732287C4B1}" type="pres">
      <dgm:prSet presAssocID="{981C6918-01D8-434B-95B3-9E8E76E72D11}" presName="node" presStyleLbl="node1" presStyleIdx="2" presStyleCnt="7">
        <dgm:presLayoutVars>
          <dgm:bulletEnabled val="1"/>
        </dgm:presLayoutVars>
      </dgm:prSet>
      <dgm:spPr/>
    </dgm:pt>
    <dgm:pt modelId="{46825E1E-2ED3-46AC-86EE-94686BBC27F5}" type="pres">
      <dgm:prSet presAssocID="{245DED23-6B12-4CFD-86C8-2E1D3126FBF5}" presName="sibTrans" presStyleLbl="sibTrans2D1" presStyleIdx="2" presStyleCnt="6"/>
      <dgm:spPr/>
    </dgm:pt>
    <dgm:pt modelId="{54F59330-F583-46DB-88DE-B153CACCC6CF}" type="pres">
      <dgm:prSet presAssocID="{245DED23-6B12-4CFD-86C8-2E1D3126FBF5}" presName="connectorText" presStyleLbl="sibTrans2D1" presStyleIdx="2" presStyleCnt="6"/>
      <dgm:spPr/>
    </dgm:pt>
    <dgm:pt modelId="{20D4100F-D44F-42BB-988A-7C3AD60B995E}" type="pres">
      <dgm:prSet presAssocID="{C4248F65-3353-48F9-912D-6308EE3C5E20}" presName="node" presStyleLbl="node1" presStyleIdx="3" presStyleCnt="7">
        <dgm:presLayoutVars>
          <dgm:bulletEnabled val="1"/>
        </dgm:presLayoutVars>
      </dgm:prSet>
      <dgm:spPr/>
    </dgm:pt>
    <dgm:pt modelId="{45CEECE6-76F6-4CFE-8CC6-87946D169345}" type="pres">
      <dgm:prSet presAssocID="{F290881F-4903-4522-9D17-1C184437E744}" presName="sibTrans" presStyleLbl="sibTrans2D1" presStyleIdx="3" presStyleCnt="6"/>
      <dgm:spPr/>
    </dgm:pt>
    <dgm:pt modelId="{1CF71800-7BC6-4F78-BF1E-D880B39D15DC}" type="pres">
      <dgm:prSet presAssocID="{F290881F-4903-4522-9D17-1C184437E744}" presName="connectorText" presStyleLbl="sibTrans2D1" presStyleIdx="3" presStyleCnt="6"/>
      <dgm:spPr/>
    </dgm:pt>
    <dgm:pt modelId="{700E24A2-33A7-4D77-9E0D-48F31D66B352}" type="pres">
      <dgm:prSet presAssocID="{D0F4E79F-15B4-4AD8-B835-3C90BF755C9E}" presName="node" presStyleLbl="node1" presStyleIdx="4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3197B624-FE69-4898-95D1-380A2FC5A0C7}" type="pres">
      <dgm:prSet presAssocID="{5FDB360D-7B15-477A-833D-E03F42B35A87}" presName="sibTrans" presStyleLbl="sibTrans2D1" presStyleIdx="4" presStyleCnt="6"/>
      <dgm:spPr/>
    </dgm:pt>
    <dgm:pt modelId="{50B7F0E0-9529-4EB6-84A0-A365A813786D}" type="pres">
      <dgm:prSet presAssocID="{5FDB360D-7B15-477A-833D-E03F42B35A87}" presName="connectorText" presStyleLbl="sibTrans2D1" presStyleIdx="4" presStyleCnt="6"/>
      <dgm:spPr/>
    </dgm:pt>
    <dgm:pt modelId="{929ED9B5-77E3-416D-BABD-BDE7823F1FA3}" type="pres">
      <dgm:prSet presAssocID="{0B28E9D7-EC8F-4DE7-891A-6719FA6486B6}" presName="node" presStyleLbl="node1" presStyleIdx="5" presStyleCnt="7">
        <dgm:presLayoutVars>
          <dgm:bulletEnabled val="1"/>
        </dgm:presLayoutVars>
      </dgm:prSet>
      <dgm:spPr>
        <a:prstGeom prst="roundRect">
          <a:avLst/>
        </a:prstGeom>
      </dgm:spPr>
    </dgm:pt>
    <dgm:pt modelId="{17236E02-F145-456B-ACEE-0E808DA7570B}" type="pres">
      <dgm:prSet presAssocID="{AD1CB7C9-E976-45D8-84F2-387A8AA2F883}" presName="sibTrans" presStyleLbl="sibTrans2D1" presStyleIdx="5" presStyleCnt="6"/>
      <dgm:spPr/>
    </dgm:pt>
    <dgm:pt modelId="{57228978-278F-42C9-9A2F-4A47D89FB9A8}" type="pres">
      <dgm:prSet presAssocID="{AD1CB7C9-E976-45D8-84F2-387A8AA2F883}" presName="connectorText" presStyleLbl="sibTrans2D1" presStyleIdx="5" presStyleCnt="6"/>
      <dgm:spPr/>
    </dgm:pt>
    <dgm:pt modelId="{64A23AA4-A6B4-41D8-B994-907EB97A5D88}" type="pres">
      <dgm:prSet presAssocID="{E476830D-BF5E-49B0-896D-1D7C2D956F6E}" presName="node" presStyleLbl="node1" presStyleIdx="6" presStyleCnt="7">
        <dgm:presLayoutVars>
          <dgm:bulletEnabled val="1"/>
        </dgm:presLayoutVars>
      </dgm:prSet>
      <dgm:spPr>
        <a:prstGeom prst="ellipse">
          <a:avLst/>
        </a:prstGeom>
      </dgm:spPr>
    </dgm:pt>
  </dgm:ptLst>
  <dgm:cxnLst>
    <dgm:cxn modelId="{22B23306-2D4A-4D3B-ADBE-407F485FE51E}" type="presOf" srcId="{AD1CB7C9-E976-45D8-84F2-387A8AA2F883}" destId="{57228978-278F-42C9-9A2F-4A47D89FB9A8}" srcOrd="1" destOrd="0" presId="urn:microsoft.com/office/officeart/2005/8/layout/process5"/>
    <dgm:cxn modelId="{25BFE907-5E7A-4971-9962-0BB9E9BEEB26}" type="presOf" srcId="{981C6918-01D8-434B-95B3-9E8E76E72D11}" destId="{76C85730-9F09-47B4-BBD2-70732287C4B1}" srcOrd="0" destOrd="0" presId="urn:microsoft.com/office/officeart/2005/8/layout/process5"/>
    <dgm:cxn modelId="{28A00408-2E93-4160-ACE3-945C43D170FD}" type="presOf" srcId="{BD3B3324-6EE9-4565-B08F-B907DCB57F64}" destId="{1FC8A522-C6F4-48ED-A249-62B57E6FD96B}" srcOrd="0" destOrd="0" presId="urn:microsoft.com/office/officeart/2005/8/layout/process5"/>
    <dgm:cxn modelId="{9A82C81A-3C42-4548-B35B-607DBD794681}" type="presOf" srcId="{7B35D8A3-CD1D-477C-BCD8-FF13BA576787}" destId="{04122F76-B4E9-4E95-8B76-F041F252001E}" srcOrd="0" destOrd="0" presId="urn:microsoft.com/office/officeart/2005/8/layout/process5"/>
    <dgm:cxn modelId="{46E0FD21-B523-4BD2-AABA-0C43CE5A36F1}" type="presOf" srcId="{D0F4E79F-15B4-4AD8-B835-3C90BF755C9E}" destId="{700E24A2-33A7-4D77-9E0D-48F31D66B352}" srcOrd="0" destOrd="0" presId="urn:microsoft.com/office/officeart/2005/8/layout/process5"/>
    <dgm:cxn modelId="{C0827223-8E36-4E6E-AB4B-0D8BB4D95D4D}" type="presOf" srcId="{5FDB360D-7B15-477A-833D-E03F42B35A87}" destId="{3197B624-FE69-4898-95D1-380A2FC5A0C7}" srcOrd="0" destOrd="0" presId="urn:microsoft.com/office/officeart/2005/8/layout/process5"/>
    <dgm:cxn modelId="{26A60D27-2950-4080-83B0-8D3C7E90AD1F}" type="presOf" srcId="{AD1CB7C9-E976-45D8-84F2-387A8AA2F883}" destId="{17236E02-F145-456B-ACEE-0E808DA7570B}" srcOrd="0" destOrd="0" presId="urn:microsoft.com/office/officeart/2005/8/layout/process5"/>
    <dgm:cxn modelId="{E95B7B2D-3FE6-4F8A-BF49-41776E572529}" type="presOf" srcId="{B5A4E020-DE91-4CB1-9328-E1971EF8FC31}" destId="{89EFF6D1-EB4E-4A44-A5E0-44B369A0EF15}" srcOrd="1" destOrd="0" presId="urn:microsoft.com/office/officeart/2005/8/layout/process5"/>
    <dgm:cxn modelId="{75AE3232-D605-4987-9677-43947E29019C}" srcId="{F0832556-8D45-4FC9-ADB4-F5DA6F69FD4E}" destId="{0B28E9D7-EC8F-4DE7-891A-6719FA6486B6}" srcOrd="5" destOrd="0" parTransId="{8FBA08E9-6910-4A28-8414-D52D225AFB98}" sibTransId="{AD1CB7C9-E976-45D8-84F2-387A8AA2F883}"/>
    <dgm:cxn modelId="{EC82F867-BA08-40B0-B235-5E1E982E80C4}" type="presOf" srcId="{F290881F-4903-4522-9D17-1C184437E744}" destId="{1CF71800-7BC6-4F78-BF1E-D880B39D15DC}" srcOrd="1" destOrd="0" presId="urn:microsoft.com/office/officeart/2005/8/layout/process5"/>
    <dgm:cxn modelId="{DDCB4D49-EE92-43E7-8D1E-E75256525657}" type="presOf" srcId="{245DED23-6B12-4CFD-86C8-2E1D3126FBF5}" destId="{54F59330-F583-46DB-88DE-B153CACCC6CF}" srcOrd="1" destOrd="0" presId="urn:microsoft.com/office/officeart/2005/8/layout/process5"/>
    <dgm:cxn modelId="{BED38357-1F69-41FB-96D7-CB6804B94E70}" srcId="{F0832556-8D45-4FC9-ADB4-F5DA6F69FD4E}" destId="{981C6918-01D8-434B-95B3-9E8E76E72D11}" srcOrd="2" destOrd="0" parTransId="{5950D656-E9B4-4208-9A6F-5C09AD7F5A73}" sibTransId="{245DED23-6B12-4CFD-86C8-2E1D3126FBF5}"/>
    <dgm:cxn modelId="{53FD117B-5131-4D5C-9865-C0B388595C90}" type="presOf" srcId="{F0832556-8D45-4FC9-ADB4-F5DA6F69FD4E}" destId="{0D6BAF48-6C03-4060-A1EE-BB3955FEDE56}" srcOrd="0" destOrd="0" presId="urn:microsoft.com/office/officeart/2005/8/layout/process5"/>
    <dgm:cxn modelId="{5977A483-5A93-4D39-B04D-546776FAB811}" type="presOf" srcId="{B6B14EE3-394B-4F6E-BAAB-34803351501A}" destId="{9CC0407D-5244-4DAB-B203-321B99D25F7C}" srcOrd="1" destOrd="0" presId="urn:microsoft.com/office/officeart/2005/8/layout/process5"/>
    <dgm:cxn modelId="{202F2A86-7E2E-4E18-8C0A-9DCE9511E64E}" srcId="{F0832556-8D45-4FC9-ADB4-F5DA6F69FD4E}" destId="{7B35D8A3-CD1D-477C-BCD8-FF13BA576787}" srcOrd="0" destOrd="0" parTransId="{EDF07A64-4FBC-4863-86F2-BA481F9F22AF}" sibTransId="{B5A4E020-DE91-4CB1-9328-E1971EF8FC31}"/>
    <dgm:cxn modelId="{946E9F98-0268-42FE-9BDE-597074B5F506}" type="presOf" srcId="{E476830D-BF5E-49B0-896D-1D7C2D956F6E}" destId="{64A23AA4-A6B4-41D8-B994-907EB97A5D88}" srcOrd="0" destOrd="0" presId="urn:microsoft.com/office/officeart/2005/8/layout/process5"/>
    <dgm:cxn modelId="{3C2A559C-755C-4722-B376-AFD502FBA195}" type="presOf" srcId="{B5A4E020-DE91-4CB1-9328-E1971EF8FC31}" destId="{0AF23DB1-716A-4F29-AD73-BDBBE0FF29F2}" srcOrd="0" destOrd="0" presId="urn:microsoft.com/office/officeart/2005/8/layout/process5"/>
    <dgm:cxn modelId="{660F74A1-B7FD-4A5D-BEAA-B4CED5F7A998}" type="presOf" srcId="{0B28E9D7-EC8F-4DE7-891A-6719FA6486B6}" destId="{929ED9B5-77E3-416D-BABD-BDE7823F1FA3}" srcOrd="0" destOrd="0" presId="urn:microsoft.com/office/officeart/2005/8/layout/process5"/>
    <dgm:cxn modelId="{334CFCAC-9169-4FAD-9837-94121D777108}" type="presOf" srcId="{B6B14EE3-394B-4F6E-BAAB-34803351501A}" destId="{F5791EEA-2911-41A3-8B0B-2B1D437F5548}" srcOrd="0" destOrd="0" presId="urn:microsoft.com/office/officeart/2005/8/layout/process5"/>
    <dgm:cxn modelId="{BE3616BF-3946-404A-85D7-6CDA4F5EF045}" srcId="{F0832556-8D45-4FC9-ADB4-F5DA6F69FD4E}" destId="{E476830D-BF5E-49B0-896D-1D7C2D956F6E}" srcOrd="6" destOrd="0" parTransId="{2B3816F1-6C2E-4E6C-91B6-B6A3F24AE2CE}" sibTransId="{B36B8A49-DA79-413E-AAF9-FE8AAB8FEF7B}"/>
    <dgm:cxn modelId="{0BF03EC1-9A44-42D2-A8AC-8B68461A4288}" type="presOf" srcId="{5FDB360D-7B15-477A-833D-E03F42B35A87}" destId="{50B7F0E0-9529-4EB6-84A0-A365A813786D}" srcOrd="1" destOrd="0" presId="urn:microsoft.com/office/officeart/2005/8/layout/process5"/>
    <dgm:cxn modelId="{DF96F9C5-6DDA-438E-9E7F-EB3235338B33}" srcId="{F0832556-8D45-4FC9-ADB4-F5DA6F69FD4E}" destId="{D0F4E79F-15B4-4AD8-B835-3C90BF755C9E}" srcOrd="4" destOrd="0" parTransId="{70791F4C-125C-4684-BE53-1810831A9127}" sibTransId="{5FDB360D-7B15-477A-833D-E03F42B35A87}"/>
    <dgm:cxn modelId="{25069EC6-B750-43D1-ADA3-8AD399287C78}" srcId="{F0832556-8D45-4FC9-ADB4-F5DA6F69FD4E}" destId="{BD3B3324-6EE9-4565-B08F-B907DCB57F64}" srcOrd="1" destOrd="0" parTransId="{39964AA4-C793-445B-93CA-71D417D0BA85}" sibTransId="{B6B14EE3-394B-4F6E-BAAB-34803351501A}"/>
    <dgm:cxn modelId="{67CA3BC9-BC20-449E-9A44-E2051C6E179D}" type="presOf" srcId="{C4248F65-3353-48F9-912D-6308EE3C5E20}" destId="{20D4100F-D44F-42BB-988A-7C3AD60B995E}" srcOrd="0" destOrd="0" presId="urn:microsoft.com/office/officeart/2005/8/layout/process5"/>
    <dgm:cxn modelId="{0F86C9CD-F248-447D-973B-375A0385FF31}" type="presOf" srcId="{F290881F-4903-4522-9D17-1C184437E744}" destId="{45CEECE6-76F6-4CFE-8CC6-87946D169345}" srcOrd="0" destOrd="0" presId="urn:microsoft.com/office/officeart/2005/8/layout/process5"/>
    <dgm:cxn modelId="{F9CB3BD7-AA99-45C4-82A2-24BA8812BB57}" srcId="{F0832556-8D45-4FC9-ADB4-F5DA6F69FD4E}" destId="{C4248F65-3353-48F9-912D-6308EE3C5E20}" srcOrd="3" destOrd="0" parTransId="{29DEE2D5-A491-4AAD-9B35-D01DAE0E3493}" sibTransId="{F290881F-4903-4522-9D17-1C184437E744}"/>
    <dgm:cxn modelId="{99E63FF5-AFF6-4FB0-B25E-812EDE72F6A8}" type="presOf" srcId="{245DED23-6B12-4CFD-86C8-2E1D3126FBF5}" destId="{46825E1E-2ED3-46AC-86EE-94686BBC27F5}" srcOrd="0" destOrd="0" presId="urn:microsoft.com/office/officeart/2005/8/layout/process5"/>
    <dgm:cxn modelId="{147F8677-6E18-438D-8878-8DF4C8D4FF1D}" type="presParOf" srcId="{0D6BAF48-6C03-4060-A1EE-BB3955FEDE56}" destId="{04122F76-B4E9-4E95-8B76-F041F252001E}" srcOrd="0" destOrd="0" presId="urn:microsoft.com/office/officeart/2005/8/layout/process5"/>
    <dgm:cxn modelId="{46451668-44D2-481A-9229-772432C9F617}" type="presParOf" srcId="{0D6BAF48-6C03-4060-A1EE-BB3955FEDE56}" destId="{0AF23DB1-716A-4F29-AD73-BDBBE0FF29F2}" srcOrd="1" destOrd="0" presId="urn:microsoft.com/office/officeart/2005/8/layout/process5"/>
    <dgm:cxn modelId="{138E73EC-E6B6-4530-AE48-3DDDCBC1F3EC}" type="presParOf" srcId="{0AF23DB1-716A-4F29-AD73-BDBBE0FF29F2}" destId="{89EFF6D1-EB4E-4A44-A5E0-44B369A0EF15}" srcOrd="0" destOrd="0" presId="urn:microsoft.com/office/officeart/2005/8/layout/process5"/>
    <dgm:cxn modelId="{0424F4A3-4A7F-4A89-9D83-084D21170FAA}" type="presParOf" srcId="{0D6BAF48-6C03-4060-A1EE-BB3955FEDE56}" destId="{1FC8A522-C6F4-48ED-A249-62B57E6FD96B}" srcOrd="2" destOrd="0" presId="urn:microsoft.com/office/officeart/2005/8/layout/process5"/>
    <dgm:cxn modelId="{E3737F96-EECB-42ED-AC8C-7101BBF2A9AB}" type="presParOf" srcId="{0D6BAF48-6C03-4060-A1EE-BB3955FEDE56}" destId="{F5791EEA-2911-41A3-8B0B-2B1D437F5548}" srcOrd="3" destOrd="0" presId="urn:microsoft.com/office/officeart/2005/8/layout/process5"/>
    <dgm:cxn modelId="{18429719-7880-49F9-9245-54D611DE9D68}" type="presParOf" srcId="{F5791EEA-2911-41A3-8B0B-2B1D437F5548}" destId="{9CC0407D-5244-4DAB-B203-321B99D25F7C}" srcOrd="0" destOrd="0" presId="urn:microsoft.com/office/officeart/2005/8/layout/process5"/>
    <dgm:cxn modelId="{5A008D87-6FA0-4E2B-8CCF-5A493739A305}" type="presParOf" srcId="{0D6BAF48-6C03-4060-A1EE-BB3955FEDE56}" destId="{76C85730-9F09-47B4-BBD2-70732287C4B1}" srcOrd="4" destOrd="0" presId="urn:microsoft.com/office/officeart/2005/8/layout/process5"/>
    <dgm:cxn modelId="{816B06A5-251E-4B1F-8562-A8FD08B9ADAE}" type="presParOf" srcId="{0D6BAF48-6C03-4060-A1EE-BB3955FEDE56}" destId="{46825E1E-2ED3-46AC-86EE-94686BBC27F5}" srcOrd="5" destOrd="0" presId="urn:microsoft.com/office/officeart/2005/8/layout/process5"/>
    <dgm:cxn modelId="{E2EBDB03-E2EE-410E-AF1D-41274677C868}" type="presParOf" srcId="{46825E1E-2ED3-46AC-86EE-94686BBC27F5}" destId="{54F59330-F583-46DB-88DE-B153CACCC6CF}" srcOrd="0" destOrd="0" presId="urn:microsoft.com/office/officeart/2005/8/layout/process5"/>
    <dgm:cxn modelId="{DF4F5342-C252-4FD8-B861-FEFDBAD84EE4}" type="presParOf" srcId="{0D6BAF48-6C03-4060-A1EE-BB3955FEDE56}" destId="{20D4100F-D44F-42BB-988A-7C3AD60B995E}" srcOrd="6" destOrd="0" presId="urn:microsoft.com/office/officeart/2005/8/layout/process5"/>
    <dgm:cxn modelId="{F2A5D89A-A794-426E-8282-C86868CA6287}" type="presParOf" srcId="{0D6BAF48-6C03-4060-A1EE-BB3955FEDE56}" destId="{45CEECE6-76F6-4CFE-8CC6-87946D169345}" srcOrd="7" destOrd="0" presId="urn:microsoft.com/office/officeart/2005/8/layout/process5"/>
    <dgm:cxn modelId="{DC1A3F5B-D3B2-48CD-A5DA-0D0AFEE137BE}" type="presParOf" srcId="{45CEECE6-76F6-4CFE-8CC6-87946D169345}" destId="{1CF71800-7BC6-4F78-BF1E-D880B39D15DC}" srcOrd="0" destOrd="0" presId="urn:microsoft.com/office/officeart/2005/8/layout/process5"/>
    <dgm:cxn modelId="{D86AD72F-006C-4ACB-AEBE-89C587F5C2A6}" type="presParOf" srcId="{0D6BAF48-6C03-4060-A1EE-BB3955FEDE56}" destId="{700E24A2-33A7-4D77-9E0D-48F31D66B352}" srcOrd="8" destOrd="0" presId="urn:microsoft.com/office/officeart/2005/8/layout/process5"/>
    <dgm:cxn modelId="{D3169E44-C8B4-4B61-BE2D-5C8B19D6372D}" type="presParOf" srcId="{0D6BAF48-6C03-4060-A1EE-BB3955FEDE56}" destId="{3197B624-FE69-4898-95D1-380A2FC5A0C7}" srcOrd="9" destOrd="0" presId="urn:microsoft.com/office/officeart/2005/8/layout/process5"/>
    <dgm:cxn modelId="{084944BC-3EDE-419B-A240-9AF6B25A1AB1}" type="presParOf" srcId="{3197B624-FE69-4898-95D1-380A2FC5A0C7}" destId="{50B7F0E0-9529-4EB6-84A0-A365A813786D}" srcOrd="0" destOrd="0" presId="urn:microsoft.com/office/officeart/2005/8/layout/process5"/>
    <dgm:cxn modelId="{DCE4B40D-1312-42C1-87F2-B207E258F8E1}" type="presParOf" srcId="{0D6BAF48-6C03-4060-A1EE-BB3955FEDE56}" destId="{929ED9B5-77E3-416D-BABD-BDE7823F1FA3}" srcOrd="10" destOrd="0" presId="urn:microsoft.com/office/officeart/2005/8/layout/process5"/>
    <dgm:cxn modelId="{537CDD58-87D7-433F-AA85-36B54C25D601}" type="presParOf" srcId="{0D6BAF48-6C03-4060-A1EE-BB3955FEDE56}" destId="{17236E02-F145-456B-ACEE-0E808DA7570B}" srcOrd="11" destOrd="0" presId="urn:microsoft.com/office/officeart/2005/8/layout/process5"/>
    <dgm:cxn modelId="{EEF72B3C-1121-40C0-A08E-330CACF8A1A0}" type="presParOf" srcId="{17236E02-F145-456B-ACEE-0E808DA7570B}" destId="{57228978-278F-42C9-9A2F-4A47D89FB9A8}" srcOrd="0" destOrd="0" presId="urn:microsoft.com/office/officeart/2005/8/layout/process5"/>
    <dgm:cxn modelId="{49BD581A-8935-43A6-A786-C59E7E12717C}" type="presParOf" srcId="{0D6BAF48-6C03-4060-A1EE-BB3955FEDE56}" destId="{64A23AA4-A6B4-41D8-B994-907EB97A5D88}" srcOrd="12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122F76-B4E9-4E95-8B76-F041F252001E}">
      <dsp:nvSpPr>
        <dsp:cNvPr id="0" name=""/>
        <dsp:cNvSpPr/>
      </dsp:nvSpPr>
      <dsp:spPr>
        <a:xfrm>
          <a:off x="4822" y="526672"/>
          <a:ext cx="1441251" cy="864750"/>
        </a:xfrm>
        <a:prstGeom prst="ellipse">
          <a:avLst/>
        </a:prstGeom>
        <a:solidFill>
          <a:srgbClr val="C00000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300" b="1" kern="1200" dirty="0"/>
            <a:t>Gather information</a:t>
          </a:r>
        </a:p>
      </dsp:txBody>
      <dsp:txXfrm>
        <a:off x="215888" y="653312"/>
        <a:ext cx="1019119" cy="611470"/>
      </dsp:txXfrm>
    </dsp:sp>
    <dsp:sp modelId="{0AF23DB1-716A-4F29-AD73-BDBBE0FF29F2}">
      <dsp:nvSpPr>
        <dsp:cNvPr id="0" name=""/>
        <dsp:cNvSpPr/>
      </dsp:nvSpPr>
      <dsp:spPr>
        <a:xfrm>
          <a:off x="1572903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100" kern="1200"/>
        </a:p>
      </dsp:txBody>
      <dsp:txXfrm>
        <a:off x="1572903" y="851819"/>
        <a:ext cx="213882" cy="214458"/>
      </dsp:txXfrm>
    </dsp:sp>
    <dsp:sp modelId="{1FC8A522-C6F4-48ED-A249-62B57E6FD96B}">
      <dsp:nvSpPr>
        <dsp:cNvPr id="0" name=""/>
        <dsp:cNvSpPr/>
      </dsp:nvSpPr>
      <dsp:spPr>
        <a:xfrm>
          <a:off x="2022574" y="526672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300" kern="1200"/>
            <a:t>Set up team</a:t>
          </a:r>
        </a:p>
      </dsp:txBody>
      <dsp:txXfrm>
        <a:off x="2047902" y="552000"/>
        <a:ext cx="1390595" cy="814094"/>
      </dsp:txXfrm>
    </dsp:sp>
    <dsp:sp modelId="{F5791EEA-2911-41A3-8B0B-2B1D437F5548}">
      <dsp:nvSpPr>
        <dsp:cNvPr id="0" name=""/>
        <dsp:cNvSpPr/>
      </dsp:nvSpPr>
      <dsp:spPr>
        <a:xfrm>
          <a:off x="3590655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100" kern="1200"/>
        </a:p>
      </dsp:txBody>
      <dsp:txXfrm>
        <a:off x="3590655" y="851819"/>
        <a:ext cx="213882" cy="214458"/>
      </dsp:txXfrm>
    </dsp:sp>
    <dsp:sp modelId="{76C85730-9F09-47B4-BBD2-70732287C4B1}">
      <dsp:nvSpPr>
        <dsp:cNvPr id="0" name=""/>
        <dsp:cNvSpPr/>
      </dsp:nvSpPr>
      <dsp:spPr>
        <a:xfrm>
          <a:off x="4040326" y="526672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4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4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4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300" kern="1200"/>
            <a:t>Plan project</a:t>
          </a:r>
        </a:p>
      </dsp:txBody>
      <dsp:txXfrm>
        <a:off x="4065654" y="552000"/>
        <a:ext cx="1390595" cy="814094"/>
      </dsp:txXfrm>
    </dsp:sp>
    <dsp:sp modelId="{46825E1E-2ED3-46AC-86EE-94686BBC27F5}">
      <dsp:nvSpPr>
        <dsp:cNvPr id="0" name=""/>
        <dsp:cNvSpPr/>
      </dsp:nvSpPr>
      <dsp:spPr>
        <a:xfrm rot="5400000">
          <a:off x="4608179" y="1492311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4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4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4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100" kern="1200"/>
        </a:p>
      </dsp:txBody>
      <dsp:txXfrm rot="-5400000">
        <a:off x="4653723" y="1518254"/>
        <a:ext cx="214458" cy="213882"/>
      </dsp:txXfrm>
    </dsp:sp>
    <dsp:sp modelId="{20D4100F-D44F-42BB-988A-7C3AD60B995E}">
      <dsp:nvSpPr>
        <dsp:cNvPr id="0" name=""/>
        <dsp:cNvSpPr/>
      </dsp:nvSpPr>
      <dsp:spPr>
        <a:xfrm>
          <a:off x="4040326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5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5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5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5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300" kern="1200"/>
            <a:t>Meet with department</a:t>
          </a:r>
        </a:p>
      </dsp:txBody>
      <dsp:txXfrm>
        <a:off x="4065654" y="1993252"/>
        <a:ext cx="1390595" cy="814094"/>
      </dsp:txXfrm>
    </dsp:sp>
    <dsp:sp modelId="{45CEECE6-76F6-4CFE-8CC6-87946D169345}">
      <dsp:nvSpPr>
        <dsp:cNvPr id="0" name=""/>
        <dsp:cNvSpPr/>
      </dsp:nvSpPr>
      <dsp:spPr>
        <a:xfrm rot="10800000">
          <a:off x="3607950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5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5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5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5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100" kern="1200"/>
        </a:p>
      </dsp:txBody>
      <dsp:txXfrm rot="10800000">
        <a:off x="3699613" y="2293070"/>
        <a:ext cx="213882" cy="214458"/>
      </dsp:txXfrm>
    </dsp:sp>
    <dsp:sp modelId="{700E24A2-33A7-4D77-9E0D-48F31D66B352}">
      <dsp:nvSpPr>
        <dsp:cNvPr id="0" name=""/>
        <dsp:cNvSpPr/>
      </dsp:nvSpPr>
      <dsp:spPr>
        <a:xfrm>
          <a:off x="2022574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6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6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6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6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300" kern="1200"/>
            <a:t>Present to other departments</a:t>
          </a:r>
        </a:p>
      </dsp:txBody>
      <dsp:txXfrm>
        <a:off x="2047902" y="1993252"/>
        <a:ext cx="1390595" cy="814094"/>
      </dsp:txXfrm>
    </dsp:sp>
    <dsp:sp modelId="{3197B624-FE69-4898-95D1-380A2FC5A0C7}">
      <dsp:nvSpPr>
        <dsp:cNvPr id="0" name=""/>
        <dsp:cNvSpPr/>
      </dsp:nvSpPr>
      <dsp:spPr>
        <a:xfrm rot="10800000">
          <a:off x="1590198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6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6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6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6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100" kern="1200"/>
        </a:p>
      </dsp:txBody>
      <dsp:txXfrm rot="10800000">
        <a:off x="1681861" y="2293070"/>
        <a:ext cx="213882" cy="214458"/>
      </dsp:txXfrm>
    </dsp:sp>
    <dsp:sp modelId="{929ED9B5-77E3-416D-BABD-BDE7823F1FA3}">
      <dsp:nvSpPr>
        <dsp:cNvPr id="0" name=""/>
        <dsp:cNvSpPr/>
      </dsp:nvSpPr>
      <dsp:spPr>
        <a:xfrm>
          <a:off x="4822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300" kern="1200"/>
            <a:t>Carry out project</a:t>
          </a:r>
        </a:p>
      </dsp:txBody>
      <dsp:txXfrm>
        <a:off x="30150" y="1993252"/>
        <a:ext cx="1390595" cy="814094"/>
      </dsp:txXfrm>
    </dsp:sp>
    <dsp:sp modelId="{17236E02-F145-456B-ACEE-0E808DA7570B}">
      <dsp:nvSpPr>
        <dsp:cNvPr id="0" name=""/>
        <dsp:cNvSpPr/>
      </dsp:nvSpPr>
      <dsp:spPr>
        <a:xfrm rot="5400000">
          <a:off x="572675" y="293356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100" kern="1200"/>
        </a:p>
      </dsp:txBody>
      <dsp:txXfrm rot="-5400000">
        <a:off x="618219" y="2959506"/>
        <a:ext cx="214458" cy="213882"/>
      </dsp:txXfrm>
    </dsp:sp>
    <dsp:sp modelId="{64A23AA4-A6B4-41D8-B994-907EB97A5D88}">
      <dsp:nvSpPr>
        <dsp:cNvPr id="0" name=""/>
        <dsp:cNvSpPr/>
      </dsp:nvSpPr>
      <dsp:spPr>
        <a:xfrm>
          <a:off x="4822" y="3409176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300" kern="1200"/>
            <a:t>Celebrate and evaluate</a:t>
          </a:r>
        </a:p>
      </dsp:txBody>
      <dsp:txXfrm>
        <a:off x="30150" y="3434504"/>
        <a:ext cx="1390595" cy="814094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122F76-B4E9-4E95-8B76-F041F252001E}">
      <dsp:nvSpPr>
        <dsp:cNvPr id="0" name=""/>
        <dsp:cNvSpPr/>
      </dsp:nvSpPr>
      <dsp:spPr>
        <a:xfrm>
          <a:off x="4822" y="526672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Gather information</a:t>
          </a:r>
        </a:p>
      </dsp:txBody>
      <dsp:txXfrm>
        <a:off x="47036" y="568886"/>
        <a:ext cx="1356823" cy="780322"/>
      </dsp:txXfrm>
    </dsp:sp>
    <dsp:sp modelId="{0AF23DB1-716A-4F29-AD73-BDBBE0FF29F2}">
      <dsp:nvSpPr>
        <dsp:cNvPr id="0" name=""/>
        <dsp:cNvSpPr/>
      </dsp:nvSpPr>
      <dsp:spPr>
        <a:xfrm>
          <a:off x="1572903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>
        <a:off x="1572903" y="851819"/>
        <a:ext cx="213882" cy="214458"/>
      </dsp:txXfrm>
    </dsp:sp>
    <dsp:sp modelId="{1FC8A522-C6F4-48ED-A249-62B57E6FD96B}">
      <dsp:nvSpPr>
        <dsp:cNvPr id="0" name=""/>
        <dsp:cNvSpPr/>
      </dsp:nvSpPr>
      <dsp:spPr>
        <a:xfrm>
          <a:off x="2022574" y="526672"/>
          <a:ext cx="1441251" cy="864750"/>
        </a:xfrm>
        <a:prstGeom prst="ellipse">
          <a:avLst/>
        </a:prstGeom>
        <a:solidFill>
          <a:srgbClr val="C00000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b="1" kern="1200"/>
            <a:t>Set up team</a:t>
          </a:r>
        </a:p>
      </dsp:txBody>
      <dsp:txXfrm>
        <a:off x="2233640" y="653312"/>
        <a:ext cx="1019119" cy="611470"/>
      </dsp:txXfrm>
    </dsp:sp>
    <dsp:sp modelId="{F5791EEA-2911-41A3-8B0B-2B1D437F5548}">
      <dsp:nvSpPr>
        <dsp:cNvPr id="0" name=""/>
        <dsp:cNvSpPr/>
      </dsp:nvSpPr>
      <dsp:spPr>
        <a:xfrm>
          <a:off x="3590655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>
        <a:off x="3590655" y="851819"/>
        <a:ext cx="213882" cy="214458"/>
      </dsp:txXfrm>
    </dsp:sp>
    <dsp:sp modelId="{76C85730-9F09-47B4-BBD2-70732287C4B1}">
      <dsp:nvSpPr>
        <dsp:cNvPr id="0" name=""/>
        <dsp:cNvSpPr/>
      </dsp:nvSpPr>
      <dsp:spPr>
        <a:xfrm>
          <a:off x="4040326" y="526672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4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4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4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Plan project</a:t>
          </a:r>
        </a:p>
      </dsp:txBody>
      <dsp:txXfrm>
        <a:off x="4065654" y="552000"/>
        <a:ext cx="1390595" cy="814094"/>
      </dsp:txXfrm>
    </dsp:sp>
    <dsp:sp modelId="{46825E1E-2ED3-46AC-86EE-94686BBC27F5}">
      <dsp:nvSpPr>
        <dsp:cNvPr id="0" name=""/>
        <dsp:cNvSpPr/>
      </dsp:nvSpPr>
      <dsp:spPr>
        <a:xfrm rot="5400000">
          <a:off x="4608179" y="1492311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4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4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4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-5400000">
        <a:off x="4653723" y="1518254"/>
        <a:ext cx="214458" cy="213882"/>
      </dsp:txXfrm>
    </dsp:sp>
    <dsp:sp modelId="{20D4100F-D44F-42BB-988A-7C3AD60B995E}">
      <dsp:nvSpPr>
        <dsp:cNvPr id="0" name=""/>
        <dsp:cNvSpPr/>
      </dsp:nvSpPr>
      <dsp:spPr>
        <a:xfrm>
          <a:off x="4040326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5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5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5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5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 dirty="0"/>
            <a:t>Meet with department</a:t>
          </a:r>
        </a:p>
      </dsp:txBody>
      <dsp:txXfrm>
        <a:off x="4065654" y="1993252"/>
        <a:ext cx="1390595" cy="814094"/>
      </dsp:txXfrm>
    </dsp:sp>
    <dsp:sp modelId="{45CEECE6-76F6-4CFE-8CC6-87946D169345}">
      <dsp:nvSpPr>
        <dsp:cNvPr id="0" name=""/>
        <dsp:cNvSpPr/>
      </dsp:nvSpPr>
      <dsp:spPr>
        <a:xfrm rot="10800000">
          <a:off x="3607950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5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5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5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5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10800000">
        <a:off x="3699613" y="2293070"/>
        <a:ext cx="213882" cy="214458"/>
      </dsp:txXfrm>
    </dsp:sp>
    <dsp:sp modelId="{700E24A2-33A7-4D77-9E0D-48F31D66B352}">
      <dsp:nvSpPr>
        <dsp:cNvPr id="0" name=""/>
        <dsp:cNvSpPr/>
      </dsp:nvSpPr>
      <dsp:spPr>
        <a:xfrm>
          <a:off x="2022574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6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6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6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6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Present to other departments</a:t>
          </a:r>
        </a:p>
      </dsp:txBody>
      <dsp:txXfrm>
        <a:off x="2047902" y="1993252"/>
        <a:ext cx="1390595" cy="814094"/>
      </dsp:txXfrm>
    </dsp:sp>
    <dsp:sp modelId="{3197B624-FE69-4898-95D1-380A2FC5A0C7}">
      <dsp:nvSpPr>
        <dsp:cNvPr id="0" name=""/>
        <dsp:cNvSpPr/>
      </dsp:nvSpPr>
      <dsp:spPr>
        <a:xfrm rot="10800000">
          <a:off x="1590198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6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6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6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6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10800000">
        <a:off x="1681861" y="2293070"/>
        <a:ext cx="213882" cy="214458"/>
      </dsp:txXfrm>
    </dsp:sp>
    <dsp:sp modelId="{929ED9B5-77E3-416D-BABD-BDE7823F1FA3}">
      <dsp:nvSpPr>
        <dsp:cNvPr id="0" name=""/>
        <dsp:cNvSpPr/>
      </dsp:nvSpPr>
      <dsp:spPr>
        <a:xfrm>
          <a:off x="4822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Carry out project</a:t>
          </a:r>
        </a:p>
      </dsp:txBody>
      <dsp:txXfrm>
        <a:off x="30150" y="1993252"/>
        <a:ext cx="1390595" cy="814094"/>
      </dsp:txXfrm>
    </dsp:sp>
    <dsp:sp modelId="{17236E02-F145-456B-ACEE-0E808DA7570B}">
      <dsp:nvSpPr>
        <dsp:cNvPr id="0" name=""/>
        <dsp:cNvSpPr/>
      </dsp:nvSpPr>
      <dsp:spPr>
        <a:xfrm rot="5400000">
          <a:off x="572675" y="293356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-5400000">
        <a:off x="618219" y="2959506"/>
        <a:ext cx="214458" cy="213882"/>
      </dsp:txXfrm>
    </dsp:sp>
    <dsp:sp modelId="{64A23AA4-A6B4-41D8-B994-907EB97A5D88}">
      <dsp:nvSpPr>
        <dsp:cNvPr id="0" name=""/>
        <dsp:cNvSpPr/>
      </dsp:nvSpPr>
      <dsp:spPr>
        <a:xfrm>
          <a:off x="4822" y="3409176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Celebrate and evaluate</a:t>
          </a:r>
        </a:p>
      </dsp:txBody>
      <dsp:txXfrm>
        <a:off x="30150" y="3434504"/>
        <a:ext cx="1390595" cy="814094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122F76-B4E9-4E95-8B76-F041F252001E}">
      <dsp:nvSpPr>
        <dsp:cNvPr id="0" name=""/>
        <dsp:cNvSpPr/>
      </dsp:nvSpPr>
      <dsp:spPr>
        <a:xfrm>
          <a:off x="4822" y="526672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Gather information</a:t>
          </a:r>
        </a:p>
      </dsp:txBody>
      <dsp:txXfrm>
        <a:off x="47036" y="568886"/>
        <a:ext cx="1356823" cy="780322"/>
      </dsp:txXfrm>
    </dsp:sp>
    <dsp:sp modelId="{0AF23DB1-716A-4F29-AD73-BDBBE0FF29F2}">
      <dsp:nvSpPr>
        <dsp:cNvPr id="0" name=""/>
        <dsp:cNvSpPr/>
      </dsp:nvSpPr>
      <dsp:spPr>
        <a:xfrm>
          <a:off x="1572903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>
        <a:off x="1572903" y="851819"/>
        <a:ext cx="213882" cy="214458"/>
      </dsp:txXfrm>
    </dsp:sp>
    <dsp:sp modelId="{1FC8A522-C6F4-48ED-A249-62B57E6FD96B}">
      <dsp:nvSpPr>
        <dsp:cNvPr id="0" name=""/>
        <dsp:cNvSpPr/>
      </dsp:nvSpPr>
      <dsp:spPr>
        <a:xfrm>
          <a:off x="2022574" y="526672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Set up team</a:t>
          </a:r>
        </a:p>
      </dsp:txBody>
      <dsp:txXfrm>
        <a:off x="2064788" y="568886"/>
        <a:ext cx="1356823" cy="780322"/>
      </dsp:txXfrm>
    </dsp:sp>
    <dsp:sp modelId="{F5791EEA-2911-41A3-8B0B-2B1D437F5548}">
      <dsp:nvSpPr>
        <dsp:cNvPr id="0" name=""/>
        <dsp:cNvSpPr/>
      </dsp:nvSpPr>
      <dsp:spPr>
        <a:xfrm>
          <a:off x="3590655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>
        <a:off x="3590655" y="851819"/>
        <a:ext cx="213882" cy="214458"/>
      </dsp:txXfrm>
    </dsp:sp>
    <dsp:sp modelId="{76C85730-9F09-47B4-BBD2-70732287C4B1}">
      <dsp:nvSpPr>
        <dsp:cNvPr id="0" name=""/>
        <dsp:cNvSpPr/>
      </dsp:nvSpPr>
      <dsp:spPr>
        <a:xfrm>
          <a:off x="4040326" y="526672"/>
          <a:ext cx="1441251" cy="864750"/>
        </a:xfrm>
        <a:prstGeom prst="ellipse">
          <a:avLst/>
        </a:prstGeom>
        <a:solidFill>
          <a:srgbClr val="C00000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b="1" kern="1200"/>
            <a:t>Plan project</a:t>
          </a:r>
        </a:p>
      </dsp:txBody>
      <dsp:txXfrm>
        <a:off x="4251392" y="653312"/>
        <a:ext cx="1019119" cy="611470"/>
      </dsp:txXfrm>
    </dsp:sp>
    <dsp:sp modelId="{46825E1E-2ED3-46AC-86EE-94686BBC27F5}">
      <dsp:nvSpPr>
        <dsp:cNvPr id="0" name=""/>
        <dsp:cNvSpPr/>
      </dsp:nvSpPr>
      <dsp:spPr>
        <a:xfrm rot="5400000">
          <a:off x="4608179" y="1492311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4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4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4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-5400000">
        <a:off x="4653723" y="1518254"/>
        <a:ext cx="214458" cy="213882"/>
      </dsp:txXfrm>
    </dsp:sp>
    <dsp:sp modelId="{20D4100F-D44F-42BB-988A-7C3AD60B995E}">
      <dsp:nvSpPr>
        <dsp:cNvPr id="0" name=""/>
        <dsp:cNvSpPr/>
      </dsp:nvSpPr>
      <dsp:spPr>
        <a:xfrm>
          <a:off x="4040326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5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5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5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5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Meet with department</a:t>
          </a:r>
        </a:p>
      </dsp:txBody>
      <dsp:txXfrm>
        <a:off x="4065654" y="1993252"/>
        <a:ext cx="1390595" cy="814094"/>
      </dsp:txXfrm>
    </dsp:sp>
    <dsp:sp modelId="{45CEECE6-76F6-4CFE-8CC6-87946D169345}">
      <dsp:nvSpPr>
        <dsp:cNvPr id="0" name=""/>
        <dsp:cNvSpPr/>
      </dsp:nvSpPr>
      <dsp:spPr>
        <a:xfrm rot="10800000">
          <a:off x="3607950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5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5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5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5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10800000">
        <a:off x="3699613" y="2293070"/>
        <a:ext cx="213882" cy="214458"/>
      </dsp:txXfrm>
    </dsp:sp>
    <dsp:sp modelId="{700E24A2-33A7-4D77-9E0D-48F31D66B352}">
      <dsp:nvSpPr>
        <dsp:cNvPr id="0" name=""/>
        <dsp:cNvSpPr/>
      </dsp:nvSpPr>
      <dsp:spPr>
        <a:xfrm>
          <a:off x="2022574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6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6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6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6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Present to other departments</a:t>
          </a:r>
        </a:p>
      </dsp:txBody>
      <dsp:txXfrm>
        <a:off x="2047902" y="1993252"/>
        <a:ext cx="1390595" cy="814094"/>
      </dsp:txXfrm>
    </dsp:sp>
    <dsp:sp modelId="{3197B624-FE69-4898-95D1-380A2FC5A0C7}">
      <dsp:nvSpPr>
        <dsp:cNvPr id="0" name=""/>
        <dsp:cNvSpPr/>
      </dsp:nvSpPr>
      <dsp:spPr>
        <a:xfrm rot="10800000">
          <a:off x="1590198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6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6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6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6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10800000">
        <a:off x="1681861" y="2293070"/>
        <a:ext cx="213882" cy="214458"/>
      </dsp:txXfrm>
    </dsp:sp>
    <dsp:sp modelId="{929ED9B5-77E3-416D-BABD-BDE7823F1FA3}">
      <dsp:nvSpPr>
        <dsp:cNvPr id="0" name=""/>
        <dsp:cNvSpPr/>
      </dsp:nvSpPr>
      <dsp:spPr>
        <a:xfrm>
          <a:off x="4822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Carry out project</a:t>
          </a:r>
        </a:p>
      </dsp:txBody>
      <dsp:txXfrm>
        <a:off x="30150" y="1993252"/>
        <a:ext cx="1390595" cy="814094"/>
      </dsp:txXfrm>
    </dsp:sp>
    <dsp:sp modelId="{17236E02-F145-456B-ACEE-0E808DA7570B}">
      <dsp:nvSpPr>
        <dsp:cNvPr id="0" name=""/>
        <dsp:cNvSpPr/>
      </dsp:nvSpPr>
      <dsp:spPr>
        <a:xfrm rot="5400000">
          <a:off x="572675" y="293356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-5400000">
        <a:off x="618219" y="2959506"/>
        <a:ext cx="214458" cy="213882"/>
      </dsp:txXfrm>
    </dsp:sp>
    <dsp:sp modelId="{64A23AA4-A6B4-41D8-B994-907EB97A5D88}">
      <dsp:nvSpPr>
        <dsp:cNvPr id="0" name=""/>
        <dsp:cNvSpPr/>
      </dsp:nvSpPr>
      <dsp:spPr>
        <a:xfrm>
          <a:off x="4822" y="3409176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Celebrate and evaluate</a:t>
          </a:r>
        </a:p>
      </dsp:txBody>
      <dsp:txXfrm>
        <a:off x="30150" y="3434504"/>
        <a:ext cx="1390595" cy="814094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122F76-B4E9-4E95-8B76-F041F252001E}">
      <dsp:nvSpPr>
        <dsp:cNvPr id="0" name=""/>
        <dsp:cNvSpPr/>
      </dsp:nvSpPr>
      <dsp:spPr>
        <a:xfrm>
          <a:off x="4822" y="526672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Gather information</a:t>
          </a:r>
        </a:p>
      </dsp:txBody>
      <dsp:txXfrm>
        <a:off x="47036" y="568886"/>
        <a:ext cx="1356823" cy="780322"/>
      </dsp:txXfrm>
    </dsp:sp>
    <dsp:sp modelId="{0AF23DB1-716A-4F29-AD73-BDBBE0FF29F2}">
      <dsp:nvSpPr>
        <dsp:cNvPr id="0" name=""/>
        <dsp:cNvSpPr/>
      </dsp:nvSpPr>
      <dsp:spPr>
        <a:xfrm>
          <a:off x="1572903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>
        <a:off x="1572903" y="851819"/>
        <a:ext cx="213882" cy="214458"/>
      </dsp:txXfrm>
    </dsp:sp>
    <dsp:sp modelId="{1FC8A522-C6F4-48ED-A249-62B57E6FD96B}">
      <dsp:nvSpPr>
        <dsp:cNvPr id="0" name=""/>
        <dsp:cNvSpPr/>
      </dsp:nvSpPr>
      <dsp:spPr>
        <a:xfrm>
          <a:off x="2022574" y="526672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Set up team</a:t>
          </a:r>
        </a:p>
      </dsp:txBody>
      <dsp:txXfrm>
        <a:off x="2064788" y="568886"/>
        <a:ext cx="1356823" cy="780322"/>
      </dsp:txXfrm>
    </dsp:sp>
    <dsp:sp modelId="{F5791EEA-2911-41A3-8B0B-2B1D437F5548}">
      <dsp:nvSpPr>
        <dsp:cNvPr id="0" name=""/>
        <dsp:cNvSpPr/>
      </dsp:nvSpPr>
      <dsp:spPr>
        <a:xfrm>
          <a:off x="3590655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>
        <a:off x="3590655" y="851819"/>
        <a:ext cx="213882" cy="214458"/>
      </dsp:txXfrm>
    </dsp:sp>
    <dsp:sp modelId="{76C85730-9F09-47B4-BBD2-70732287C4B1}">
      <dsp:nvSpPr>
        <dsp:cNvPr id="0" name=""/>
        <dsp:cNvSpPr/>
      </dsp:nvSpPr>
      <dsp:spPr>
        <a:xfrm>
          <a:off x="4040326" y="526672"/>
          <a:ext cx="1441251" cy="864750"/>
        </a:xfrm>
        <a:prstGeom prst="roundRect">
          <a:avLst>
            <a:gd name="adj" fmla="val 10000"/>
          </a:avLst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Plan project</a:t>
          </a:r>
        </a:p>
      </dsp:txBody>
      <dsp:txXfrm>
        <a:off x="4065654" y="552000"/>
        <a:ext cx="1390595" cy="814094"/>
      </dsp:txXfrm>
    </dsp:sp>
    <dsp:sp modelId="{46825E1E-2ED3-46AC-86EE-94686BBC27F5}">
      <dsp:nvSpPr>
        <dsp:cNvPr id="0" name=""/>
        <dsp:cNvSpPr/>
      </dsp:nvSpPr>
      <dsp:spPr>
        <a:xfrm rot="5400000">
          <a:off x="4608179" y="1492311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4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4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4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 rot="-5400000">
        <a:off x="4653723" y="1518254"/>
        <a:ext cx="214458" cy="213882"/>
      </dsp:txXfrm>
    </dsp:sp>
    <dsp:sp modelId="{20D4100F-D44F-42BB-988A-7C3AD60B995E}">
      <dsp:nvSpPr>
        <dsp:cNvPr id="0" name=""/>
        <dsp:cNvSpPr/>
      </dsp:nvSpPr>
      <dsp:spPr>
        <a:xfrm>
          <a:off x="4040326" y="1967924"/>
          <a:ext cx="1441251" cy="864750"/>
        </a:xfrm>
        <a:prstGeom prst="ellipse">
          <a:avLst/>
        </a:prstGeom>
        <a:solidFill>
          <a:srgbClr val="C00000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b="1" kern="1200"/>
            <a:t>Meet with department</a:t>
          </a:r>
        </a:p>
      </dsp:txBody>
      <dsp:txXfrm>
        <a:off x="4251392" y="2094564"/>
        <a:ext cx="1019119" cy="611470"/>
      </dsp:txXfrm>
    </dsp:sp>
    <dsp:sp modelId="{45CEECE6-76F6-4CFE-8CC6-87946D169345}">
      <dsp:nvSpPr>
        <dsp:cNvPr id="0" name=""/>
        <dsp:cNvSpPr/>
      </dsp:nvSpPr>
      <dsp:spPr>
        <a:xfrm rot="10800000">
          <a:off x="3607950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5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5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5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5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 rot="10800000">
        <a:off x="3699613" y="2293070"/>
        <a:ext cx="213882" cy="214458"/>
      </dsp:txXfrm>
    </dsp:sp>
    <dsp:sp modelId="{700E24A2-33A7-4D77-9E0D-48F31D66B352}">
      <dsp:nvSpPr>
        <dsp:cNvPr id="0" name=""/>
        <dsp:cNvSpPr/>
      </dsp:nvSpPr>
      <dsp:spPr>
        <a:xfrm>
          <a:off x="2022574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6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6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6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6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Present to other departments</a:t>
          </a:r>
        </a:p>
      </dsp:txBody>
      <dsp:txXfrm>
        <a:off x="2047902" y="1993252"/>
        <a:ext cx="1390595" cy="814094"/>
      </dsp:txXfrm>
    </dsp:sp>
    <dsp:sp modelId="{3197B624-FE69-4898-95D1-380A2FC5A0C7}">
      <dsp:nvSpPr>
        <dsp:cNvPr id="0" name=""/>
        <dsp:cNvSpPr/>
      </dsp:nvSpPr>
      <dsp:spPr>
        <a:xfrm rot="10800000">
          <a:off x="1590198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6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6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6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6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 rot="10800000">
        <a:off x="1681861" y="2293070"/>
        <a:ext cx="213882" cy="214458"/>
      </dsp:txXfrm>
    </dsp:sp>
    <dsp:sp modelId="{929ED9B5-77E3-416D-BABD-BDE7823F1FA3}">
      <dsp:nvSpPr>
        <dsp:cNvPr id="0" name=""/>
        <dsp:cNvSpPr/>
      </dsp:nvSpPr>
      <dsp:spPr>
        <a:xfrm>
          <a:off x="4822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Carry out project</a:t>
          </a:r>
        </a:p>
      </dsp:txBody>
      <dsp:txXfrm>
        <a:off x="30150" y="1993252"/>
        <a:ext cx="1390595" cy="814094"/>
      </dsp:txXfrm>
    </dsp:sp>
    <dsp:sp modelId="{17236E02-F145-456B-ACEE-0E808DA7570B}">
      <dsp:nvSpPr>
        <dsp:cNvPr id="0" name=""/>
        <dsp:cNvSpPr/>
      </dsp:nvSpPr>
      <dsp:spPr>
        <a:xfrm rot="5400000">
          <a:off x="572675" y="293356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 rot="-5400000">
        <a:off x="618219" y="2959506"/>
        <a:ext cx="214458" cy="213882"/>
      </dsp:txXfrm>
    </dsp:sp>
    <dsp:sp modelId="{64A23AA4-A6B4-41D8-B994-907EB97A5D88}">
      <dsp:nvSpPr>
        <dsp:cNvPr id="0" name=""/>
        <dsp:cNvSpPr/>
      </dsp:nvSpPr>
      <dsp:spPr>
        <a:xfrm>
          <a:off x="4822" y="3409176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Celebrate and evaluate</a:t>
          </a:r>
        </a:p>
      </dsp:txBody>
      <dsp:txXfrm>
        <a:off x="30150" y="3434504"/>
        <a:ext cx="1390595" cy="814094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122F76-B4E9-4E95-8B76-F041F252001E}">
      <dsp:nvSpPr>
        <dsp:cNvPr id="0" name=""/>
        <dsp:cNvSpPr/>
      </dsp:nvSpPr>
      <dsp:spPr>
        <a:xfrm>
          <a:off x="4822" y="526672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Gather information</a:t>
          </a:r>
        </a:p>
      </dsp:txBody>
      <dsp:txXfrm>
        <a:off x="47036" y="568886"/>
        <a:ext cx="1356823" cy="780322"/>
      </dsp:txXfrm>
    </dsp:sp>
    <dsp:sp modelId="{0AF23DB1-716A-4F29-AD73-BDBBE0FF29F2}">
      <dsp:nvSpPr>
        <dsp:cNvPr id="0" name=""/>
        <dsp:cNvSpPr/>
      </dsp:nvSpPr>
      <dsp:spPr>
        <a:xfrm>
          <a:off x="1572903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>
        <a:off x="1572903" y="851819"/>
        <a:ext cx="213882" cy="214458"/>
      </dsp:txXfrm>
    </dsp:sp>
    <dsp:sp modelId="{1FC8A522-C6F4-48ED-A249-62B57E6FD96B}">
      <dsp:nvSpPr>
        <dsp:cNvPr id="0" name=""/>
        <dsp:cNvSpPr/>
      </dsp:nvSpPr>
      <dsp:spPr>
        <a:xfrm>
          <a:off x="2022574" y="526672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Set up team</a:t>
          </a:r>
        </a:p>
      </dsp:txBody>
      <dsp:txXfrm>
        <a:off x="2064788" y="568886"/>
        <a:ext cx="1356823" cy="780322"/>
      </dsp:txXfrm>
    </dsp:sp>
    <dsp:sp modelId="{F5791EEA-2911-41A3-8B0B-2B1D437F5548}">
      <dsp:nvSpPr>
        <dsp:cNvPr id="0" name=""/>
        <dsp:cNvSpPr/>
      </dsp:nvSpPr>
      <dsp:spPr>
        <a:xfrm>
          <a:off x="3590655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>
        <a:off x="3590655" y="851819"/>
        <a:ext cx="213882" cy="214458"/>
      </dsp:txXfrm>
    </dsp:sp>
    <dsp:sp modelId="{76C85730-9F09-47B4-BBD2-70732287C4B1}">
      <dsp:nvSpPr>
        <dsp:cNvPr id="0" name=""/>
        <dsp:cNvSpPr/>
      </dsp:nvSpPr>
      <dsp:spPr>
        <a:xfrm>
          <a:off x="4040326" y="526672"/>
          <a:ext cx="1441251" cy="864750"/>
        </a:xfrm>
        <a:prstGeom prst="roundRect">
          <a:avLst>
            <a:gd name="adj" fmla="val 10000"/>
          </a:avLst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Plan project</a:t>
          </a:r>
        </a:p>
      </dsp:txBody>
      <dsp:txXfrm>
        <a:off x="4065654" y="552000"/>
        <a:ext cx="1390595" cy="814094"/>
      </dsp:txXfrm>
    </dsp:sp>
    <dsp:sp modelId="{46825E1E-2ED3-46AC-86EE-94686BBC27F5}">
      <dsp:nvSpPr>
        <dsp:cNvPr id="0" name=""/>
        <dsp:cNvSpPr/>
      </dsp:nvSpPr>
      <dsp:spPr>
        <a:xfrm rot="5400000">
          <a:off x="4608179" y="1492311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4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4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4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 rot="-5400000">
        <a:off x="4653723" y="1518254"/>
        <a:ext cx="214458" cy="213882"/>
      </dsp:txXfrm>
    </dsp:sp>
    <dsp:sp modelId="{20D4100F-D44F-42BB-988A-7C3AD60B995E}">
      <dsp:nvSpPr>
        <dsp:cNvPr id="0" name=""/>
        <dsp:cNvSpPr/>
      </dsp:nvSpPr>
      <dsp:spPr>
        <a:xfrm>
          <a:off x="4040326" y="1967924"/>
          <a:ext cx="1441251" cy="864750"/>
        </a:xfrm>
        <a:prstGeom prst="roundRect">
          <a:avLst>
            <a:gd name="adj" fmla="val 10000"/>
          </a:avLst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Meet with department</a:t>
          </a:r>
        </a:p>
      </dsp:txBody>
      <dsp:txXfrm>
        <a:off x="4065654" y="1993252"/>
        <a:ext cx="1390595" cy="814094"/>
      </dsp:txXfrm>
    </dsp:sp>
    <dsp:sp modelId="{45CEECE6-76F6-4CFE-8CC6-87946D169345}">
      <dsp:nvSpPr>
        <dsp:cNvPr id="0" name=""/>
        <dsp:cNvSpPr/>
      </dsp:nvSpPr>
      <dsp:spPr>
        <a:xfrm rot="10800000">
          <a:off x="3607950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5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5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5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5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 rot="10800000">
        <a:off x="3699613" y="2293070"/>
        <a:ext cx="213882" cy="214458"/>
      </dsp:txXfrm>
    </dsp:sp>
    <dsp:sp modelId="{700E24A2-33A7-4D77-9E0D-48F31D66B352}">
      <dsp:nvSpPr>
        <dsp:cNvPr id="0" name=""/>
        <dsp:cNvSpPr/>
      </dsp:nvSpPr>
      <dsp:spPr>
        <a:xfrm>
          <a:off x="2022574" y="1967924"/>
          <a:ext cx="1441251" cy="864750"/>
        </a:xfrm>
        <a:prstGeom prst="ellipse">
          <a:avLst/>
        </a:prstGeom>
        <a:solidFill>
          <a:srgbClr val="C00000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b="1" kern="1200"/>
            <a:t>Present to other departments</a:t>
          </a:r>
        </a:p>
      </dsp:txBody>
      <dsp:txXfrm>
        <a:off x="2233640" y="2094564"/>
        <a:ext cx="1019119" cy="611470"/>
      </dsp:txXfrm>
    </dsp:sp>
    <dsp:sp modelId="{3197B624-FE69-4898-95D1-380A2FC5A0C7}">
      <dsp:nvSpPr>
        <dsp:cNvPr id="0" name=""/>
        <dsp:cNvSpPr/>
      </dsp:nvSpPr>
      <dsp:spPr>
        <a:xfrm rot="10800000">
          <a:off x="1590198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6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6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6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6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 rot="10800000">
        <a:off x="1681861" y="2293070"/>
        <a:ext cx="213882" cy="214458"/>
      </dsp:txXfrm>
    </dsp:sp>
    <dsp:sp modelId="{929ED9B5-77E3-416D-BABD-BDE7823F1FA3}">
      <dsp:nvSpPr>
        <dsp:cNvPr id="0" name=""/>
        <dsp:cNvSpPr/>
      </dsp:nvSpPr>
      <dsp:spPr>
        <a:xfrm>
          <a:off x="4822" y="1967924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Carry out project</a:t>
          </a:r>
        </a:p>
      </dsp:txBody>
      <dsp:txXfrm>
        <a:off x="30150" y="1993252"/>
        <a:ext cx="1390595" cy="814094"/>
      </dsp:txXfrm>
    </dsp:sp>
    <dsp:sp modelId="{17236E02-F145-456B-ACEE-0E808DA7570B}">
      <dsp:nvSpPr>
        <dsp:cNvPr id="0" name=""/>
        <dsp:cNvSpPr/>
      </dsp:nvSpPr>
      <dsp:spPr>
        <a:xfrm rot="5400000">
          <a:off x="572675" y="293356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900" kern="1200"/>
        </a:p>
      </dsp:txBody>
      <dsp:txXfrm rot="-5400000">
        <a:off x="618219" y="2959506"/>
        <a:ext cx="214458" cy="213882"/>
      </dsp:txXfrm>
    </dsp:sp>
    <dsp:sp modelId="{64A23AA4-A6B4-41D8-B994-907EB97A5D88}">
      <dsp:nvSpPr>
        <dsp:cNvPr id="0" name=""/>
        <dsp:cNvSpPr/>
      </dsp:nvSpPr>
      <dsp:spPr>
        <a:xfrm>
          <a:off x="4822" y="3409176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100" kern="1200"/>
            <a:t>Celebrate and evaluate</a:t>
          </a:r>
        </a:p>
      </dsp:txBody>
      <dsp:txXfrm>
        <a:off x="30150" y="3434504"/>
        <a:ext cx="1390595" cy="814094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122F76-B4E9-4E95-8B76-F041F252001E}">
      <dsp:nvSpPr>
        <dsp:cNvPr id="0" name=""/>
        <dsp:cNvSpPr/>
      </dsp:nvSpPr>
      <dsp:spPr>
        <a:xfrm>
          <a:off x="4822" y="526672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Gather information</a:t>
          </a:r>
        </a:p>
      </dsp:txBody>
      <dsp:txXfrm>
        <a:off x="47036" y="568886"/>
        <a:ext cx="1356823" cy="780322"/>
      </dsp:txXfrm>
    </dsp:sp>
    <dsp:sp modelId="{0AF23DB1-716A-4F29-AD73-BDBBE0FF29F2}">
      <dsp:nvSpPr>
        <dsp:cNvPr id="0" name=""/>
        <dsp:cNvSpPr/>
      </dsp:nvSpPr>
      <dsp:spPr>
        <a:xfrm>
          <a:off x="1572903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>
        <a:off x="1572903" y="851819"/>
        <a:ext cx="213882" cy="214458"/>
      </dsp:txXfrm>
    </dsp:sp>
    <dsp:sp modelId="{1FC8A522-C6F4-48ED-A249-62B57E6FD96B}">
      <dsp:nvSpPr>
        <dsp:cNvPr id="0" name=""/>
        <dsp:cNvSpPr/>
      </dsp:nvSpPr>
      <dsp:spPr>
        <a:xfrm>
          <a:off x="2022574" y="526672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Set up team</a:t>
          </a:r>
        </a:p>
      </dsp:txBody>
      <dsp:txXfrm>
        <a:off x="2064788" y="568886"/>
        <a:ext cx="1356823" cy="780322"/>
      </dsp:txXfrm>
    </dsp:sp>
    <dsp:sp modelId="{F5791EEA-2911-41A3-8B0B-2B1D437F5548}">
      <dsp:nvSpPr>
        <dsp:cNvPr id="0" name=""/>
        <dsp:cNvSpPr/>
      </dsp:nvSpPr>
      <dsp:spPr>
        <a:xfrm>
          <a:off x="3590655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>
        <a:off x="3590655" y="851819"/>
        <a:ext cx="213882" cy="214458"/>
      </dsp:txXfrm>
    </dsp:sp>
    <dsp:sp modelId="{76C85730-9F09-47B4-BBD2-70732287C4B1}">
      <dsp:nvSpPr>
        <dsp:cNvPr id="0" name=""/>
        <dsp:cNvSpPr/>
      </dsp:nvSpPr>
      <dsp:spPr>
        <a:xfrm>
          <a:off x="4040326" y="526672"/>
          <a:ext cx="1441251" cy="864750"/>
        </a:xfrm>
        <a:prstGeom prst="roundRect">
          <a:avLst>
            <a:gd name="adj" fmla="val 10000"/>
          </a:avLst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Plan project</a:t>
          </a:r>
        </a:p>
      </dsp:txBody>
      <dsp:txXfrm>
        <a:off x="4065654" y="552000"/>
        <a:ext cx="1390595" cy="814094"/>
      </dsp:txXfrm>
    </dsp:sp>
    <dsp:sp modelId="{46825E1E-2ED3-46AC-86EE-94686BBC27F5}">
      <dsp:nvSpPr>
        <dsp:cNvPr id="0" name=""/>
        <dsp:cNvSpPr/>
      </dsp:nvSpPr>
      <dsp:spPr>
        <a:xfrm rot="5400000">
          <a:off x="4608179" y="1492311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4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4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4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-5400000">
        <a:off x="4653723" y="1518254"/>
        <a:ext cx="214458" cy="213882"/>
      </dsp:txXfrm>
    </dsp:sp>
    <dsp:sp modelId="{20D4100F-D44F-42BB-988A-7C3AD60B995E}">
      <dsp:nvSpPr>
        <dsp:cNvPr id="0" name=""/>
        <dsp:cNvSpPr/>
      </dsp:nvSpPr>
      <dsp:spPr>
        <a:xfrm>
          <a:off x="4040326" y="1967924"/>
          <a:ext cx="1441251" cy="864750"/>
        </a:xfrm>
        <a:prstGeom prst="roundRect">
          <a:avLst>
            <a:gd name="adj" fmla="val 10000"/>
          </a:avLst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Meet with department</a:t>
          </a:r>
        </a:p>
      </dsp:txBody>
      <dsp:txXfrm>
        <a:off x="4065654" y="1993252"/>
        <a:ext cx="1390595" cy="814094"/>
      </dsp:txXfrm>
    </dsp:sp>
    <dsp:sp modelId="{45CEECE6-76F6-4CFE-8CC6-87946D169345}">
      <dsp:nvSpPr>
        <dsp:cNvPr id="0" name=""/>
        <dsp:cNvSpPr/>
      </dsp:nvSpPr>
      <dsp:spPr>
        <a:xfrm rot="10800000">
          <a:off x="3607950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5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5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5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5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10800000">
        <a:off x="3699613" y="2293070"/>
        <a:ext cx="213882" cy="214458"/>
      </dsp:txXfrm>
    </dsp:sp>
    <dsp:sp modelId="{700E24A2-33A7-4D77-9E0D-48F31D66B352}">
      <dsp:nvSpPr>
        <dsp:cNvPr id="0" name=""/>
        <dsp:cNvSpPr/>
      </dsp:nvSpPr>
      <dsp:spPr>
        <a:xfrm>
          <a:off x="2022574" y="1967924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Present to other departments</a:t>
          </a:r>
        </a:p>
      </dsp:txBody>
      <dsp:txXfrm>
        <a:off x="2064788" y="2010138"/>
        <a:ext cx="1356823" cy="780322"/>
      </dsp:txXfrm>
    </dsp:sp>
    <dsp:sp modelId="{3197B624-FE69-4898-95D1-380A2FC5A0C7}">
      <dsp:nvSpPr>
        <dsp:cNvPr id="0" name=""/>
        <dsp:cNvSpPr/>
      </dsp:nvSpPr>
      <dsp:spPr>
        <a:xfrm rot="10800000">
          <a:off x="1590198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6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6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6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6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10800000">
        <a:off x="1681861" y="2293070"/>
        <a:ext cx="213882" cy="214458"/>
      </dsp:txXfrm>
    </dsp:sp>
    <dsp:sp modelId="{929ED9B5-77E3-416D-BABD-BDE7823F1FA3}">
      <dsp:nvSpPr>
        <dsp:cNvPr id="0" name=""/>
        <dsp:cNvSpPr/>
      </dsp:nvSpPr>
      <dsp:spPr>
        <a:xfrm>
          <a:off x="4822" y="1967924"/>
          <a:ext cx="1441251" cy="864750"/>
        </a:xfrm>
        <a:prstGeom prst="ellipse">
          <a:avLst/>
        </a:prstGeom>
        <a:solidFill>
          <a:srgbClr val="C00000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b="1" kern="1200"/>
            <a:t>Carry out project</a:t>
          </a:r>
        </a:p>
      </dsp:txBody>
      <dsp:txXfrm>
        <a:off x="215888" y="2094564"/>
        <a:ext cx="1019119" cy="611470"/>
      </dsp:txXfrm>
    </dsp:sp>
    <dsp:sp modelId="{17236E02-F145-456B-ACEE-0E808DA7570B}">
      <dsp:nvSpPr>
        <dsp:cNvPr id="0" name=""/>
        <dsp:cNvSpPr/>
      </dsp:nvSpPr>
      <dsp:spPr>
        <a:xfrm rot="5400000">
          <a:off x="572675" y="293356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200" kern="1200"/>
        </a:p>
      </dsp:txBody>
      <dsp:txXfrm rot="-5400000">
        <a:off x="618219" y="2959506"/>
        <a:ext cx="214458" cy="213882"/>
      </dsp:txXfrm>
    </dsp:sp>
    <dsp:sp modelId="{64A23AA4-A6B4-41D8-B994-907EB97A5D88}">
      <dsp:nvSpPr>
        <dsp:cNvPr id="0" name=""/>
        <dsp:cNvSpPr/>
      </dsp:nvSpPr>
      <dsp:spPr>
        <a:xfrm>
          <a:off x="4822" y="3409176"/>
          <a:ext cx="1441251" cy="864750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500" kern="1200"/>
            <a:t>Celebrate and evaluate</a:t>
          </a:r>
        </a:p>
      </dsp:txBody>
      <dsp:txXfrm>
        <a:off x="30150" y="3434504"/>
        <a:ext cx="1390595" cy="814094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122F76-B4E9-4E95-8B76-F041F252001E}">
      <dsp:nvSpPr>
        <dsp:cNvPr id="0" name=""/>
        <dsp:cNvSpPr/>
      </dsp:nvSpPr>
      <dsp:spPr>
        <a:xfrm>
          <a:off x="4822" y="526672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Gather information</a:t>
          </a:r>
        </a:p>
      </dsp:txBody>
      <dsp:txXfrm>
        <a:off x="47036" y="568886"/>
        <a:ext cx="1356823" cy="780322"/>
      </dsp:txXfrm>
    </dsp:sp>
    <dsp:sp modelId="{0AF23DB1-716A-4F29-AD73-BDBBE0FF29F2}">
      <dsp:nvSpPr>
        <dsp:cNvPr id="0" name=""/>
        <dsp:cNvSpPr/>
      </dsp:nvSpPr>
      <dsp:spPr>
        <a:xfrm>
          <a:off x="1572903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/>
        </a:p>
      </dsp:txBody>
      <dsp:txXfrm>
        <a:off x="1572903" y="851819"/>
        <a:ext cx="213882" cy="214458"/>
      </dsp:txXfrm>
    </dsp:sp>
    <dsp:sp modelId="{1FC8A522-C6F4-48ED-A249-62B57E6FD96B}">
      <dsp:nvSpPr>
        <dsp:cNvPr id="0" name=""/>
        <dsp:cNvSpPr/>
      </dsp:nvSpPr>
      <dsp:spPr>
        <a:xfrm>
          <a:off x="2022574" y="526672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Set up team</a:t>
          </a:r>
        </a:p>
      </dsp:txBody>
      <dsp:txXfrm>
        <a:off x="2064788" y="568886"/>
        <a:ext cx="1356823" cy="780322"/>
      </dsp:txXfrm>
    </dsp:sp>
    <dsp:sp modelId="{F5791EEA-2911-41A3-8B0B-2B1D437F5548}">
      <dsp:nvSpPr>
        <dsp:cNvPr id="0" name=""/>
        <dsp:cNvSpPr/>
      </dsp:nvSpPr>
      <dsp:spPr>
        <a:xfrm>
          <a:off x="3590655" y="78033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3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3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3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3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/>
        </a:p>
      </dsp:txBody>
      <dsp:txXfrm>
        <a:off x="3590655" y="851819"/>
        <a:ext cx="213882" cy="214458"/>
      </dsp:txXfrm>
    </dsp:sp>
    <dsp:sp modelId="{76C85730-9F09-47B4-BBD2-70732287C4B1}">
      <dsp:nvSpPr>
        <dsp:cNvPr id="0" name=""/>
        <dsp:cNvSpPr/>
      </dsp:nvSpPr>
      <dsp:spPr>
        <a:xfrm>
          <a:off x="4040326" y="526672"/>
          <a:ext cx="1441251" cy="864750"/>
        </a:xfrm>
        <a:prstGeom prst="roundRect">
          <a:avLst>
            <a:gd name="adj" fmla="val 10000"/>
          </a:avLst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Plan project</a:t>
          </a:r>
        </a:p>
      </dsp:txBody>
      <dsp:txXfrm>
        <a:off x="4065654" y="552000"/>
        <a:ext cx="1390595" cy="814094"/>
      </dsp:txXfrm>
    </dsp:sp>
    <dsp:sp modelId="{46825E1E-2ED3-46AC-86EE-94686BBC27F5}">
      <dsp:nvSpPr>
        <dsp:cNvPr id="0" name=""/>
        <dsp:cNvSpPr/>
      </dsp:nvSpPr>
      <dsp:spPr>
        <a:xfrm rot="5400000">
          <a:off x="4608179" y="1492311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4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4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4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4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/>
        </a:p>
      </dsp:txBody>
      <dsp:txXfrm rot="-5400000">
        <a:off x="4653723" y="1518254"/>
        <a:ext cx="214458" cy="213882"/>
      </dsp:txXfrm>
    </dsp:sp>
    <dsp:sp modelId="{20D4100F-D44F-42BB-988A-7C3AD60B995E}">
      <dsp:nvSpPr>
        <dsp:cNvPr id="0" name=""/>
        <dsp:cNvSpPr/>
      </dsp:nvSpPr>
      <dsp:spPr>
        <a:xfrm>
          <a:off x="4040326" y="1967924"/>
          <a:ext cx="1441251" cy="864750"/>
        </a:xfrm>
        <a:prstGeom prst="roundRect">
          <a:avLst>
            <a:gd name="adj" fmla="val 10000"/>
          </a:avLst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Meet with department</a:t>
          </a:r>
        </a:p>
      </dsp:txBody>
      <dsp:txXfrm>
        <a:off x="4065654" y="1993252"/>
        <a:ext cx="1390595" cy="814094"/>
      </dsp:txXfrm>
    </dsp:sp>
    <dsp:sp modelId="{45CEECE6-76F6-4CFE-8CC6-87946D169345}">
      <dsp:nvSpPr>
        <dsp:cNvPr id="0" name=""/>
        <dsp:cNvSpPr/>
      </dsp:nvSpPr>
      <dsp:spPr>
        <a:xfrm rot="10800000">
          <a:off x="3607950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5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5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5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5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/>
        </a:p>
      </dsp:txBody>
      <dsp:txXfrm rot="10800000">
        <a:off x="3699613" y="2293070"/>
        <a:ext cx="213882" cy="214458"/>
      </dsp:txXfrm>
    </dsp:sp>
    <dsp:sp modelId="{700E24A2-33A7-4D77-9E0D-48F31D66B352}">
      <dsp:nvSpPr>
        <dsp:cNvPr id="0" name=""/>
        <dsp:cNvSpPr/>
      </dsp:nvSpPr>
      <dsp:spPr>
        <a:xfrm>
          <a:off x="2022574" y="1967924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Present to other departments</a:t>
          </a:r>
        </a:p>
      </dsp:txBody>
      <dsp:txXfrm>
        <a:off x="2064788" y="2010138"/>
        <a:ext cx="1356823" cy="780322"/>
      </dsp:txXfrm>
    </dsp:sp>
    <dsp:sp modelId="{3197B624-FE69-4898-95D1-380A2FC5A0C7}">
      <dsp:nvSpPr>
        <dsp:cNvPr id="0" name=""/>
        <dsp:cNvSpPr/>
      </dsp:nvSpPr>
      <dsp:spPr>
        <a:xfrm rot="10800000">
          <a:off x="1590198" y="2221584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6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6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6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6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6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/>
        </a:p>
      </dsp:txBody>
      <dsp:txXfrm rot="10800000">
        <a:off x="1681861" y="2293070"/>
        <a:ext cx="213882" cy="214458"/>
      </dsp:txXfrm>
    </dsp:sp>
    <dsp:sp modelId="{929ED9B5-77E3-416D-BABD-BDE7823F1FA3}">
      <dsp:nvSpPr>
        <dsp:cNvPr id="0" name=""/>
        <dsp:cNvSpPr/>
      </dsp:nvSpPr>
      <dsp:spPr>
        <a:xfrm>
          <a:off x="4822" y="1967924"/>
          <a:ext cx="1441251" cy="864750"/>
        </a:xfrm>
        <a:prstGeom prst="roundRect">
          <a:avLst/>
        </a:prstGeom>
        <a:solidFill>
          <a:schemeClr val="bg2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Carry out project</a:t>
          </a:r>
        </a:p>
      </dsp:txBody>
      <dsp:txXfrm>
        <a:off x="47036" y="2010138"/>
        <a:ext cx="1356823" cy="780322"/>
      </dsp:txXfrm>
    </dsp:sp>
    <dsp:sp modelId="{17236E02-F145-456B-ACEE-0E808DA7570B}">
      <dsp:nvSpPr>
        <dsp:cNvPr id="0" name=""/>
        <dsp:cNvSpPr/>
      </dsp:nvSpPr>
      <dsp:spPr>
        <a:xfrm rot="5400000">
          <a:off x="572675" y="2933563"/>
          <a:ext cx="305545" cy="35743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73000"/>
                <a:shade val="100000"/>
                <a:satMod val="150000"/>
              </a:schemeClr>
            </a:gs>
            <a:gs pos="25000">
              <a:schemeClr val="accent2">
                <a:hueOff val="0"/>
                <a:satOff val="0"/>
                <a:lumOff val="0"/>
                <a:alphaOff val="0"/>
                <a:tint val="96000"/>
                <a:shade val="80000"/>
                <a:satMod val="105000"/>
              </a:schemeClr>
            </a:gs>
            <a:gs pos="38000">
              <a:schemeClr val="accent2">
                <a:hueOff val="0"/>
                <a:satOff val="0"/>
                <a:lumOff val="0"/>
                <a:alphaOff val="0"/>
                <a:tint val="96000"/>
                <a:shade val="59000"/>
                <a:satMod val="120000"/>
              </a:schemeClr>
            </a:gs>
            <a:gs pos="55000">
              <a:schemeClr val="accent2">
                <a:hueOff val="0"/>
                <a:satOff val="0"/>
                <a:lumOff val="0"/>
                <a:alphaOff val="0"/>
                <a:tint val="100000"/>
                <a:shade val="57000"/>
                <a:satMod val="12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tint val="100000"/>
                <a:shade val="56000"/>
                <a:satMod val="145000"/>
              </a:schemeClr>
            </a:gs>
            <a:gs pos="88000">
              <a:schemeClr val="accent2">
                <a:hueOff val="0"/>
                <a:satOff val="0"/>
                <a:lumOff val="0"/>
                <a:alphaOff val="0"/>
                <a:tint val="100000"/>
                <a:shade val="63000"/>
                <a:satMod val="16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9000"/>
                <a:shade val="100000"/>
                <a:satMod val="155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/>
        </a:p>
      </dsp:txBody>
      <dsp:txXfrm rot="-5400000">
        <a:off x="618219" y="2959506"/>
        <a:ext cx="214458" cy="213882"/>
      </dsp:txXfrm>
    </dsp:sp>
    <dsp:sp modelId="{64A23AA4-A6B4-41D8-B994-907EB97A5D88}">
      <dsp:nvSpPr>
        <dsp:cNvPr id="0" name=""/>
        <dsp:cNvSpPr/>
      </dsp:nvSpPr>
      <dsp:spPr>
        <a:xfrm>
          <a:off x="4822" y="3409176"/>
          <a:ext cx="1441251" cy="864750"/>
        </a:xfrm>
        <a:prstGeom prst="ellipse">
          <a:avLst/>
        </a:prstGeom>
        <a:solidFill>
          <a:srgbClr val="C00000"/>
        </a:solidFill>
        <a:ln>
          <a:noFill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b="1" kern="1200"/>
            <a:t>Celebrate and evaluate</a:t>
          </a:r>
        </a:p>
      </dsp:txBody>
      <dsp:txXfrm>
        <a:off x="215888" y="3535816"/>
        <a:ext cx="1019119" cy="61147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>
              <a:solidFill>
                <a:srgbClr val="564B3C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564B3C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>
              <a:solidFill>
                <a:srgbClr val="564B3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74905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>
              <a:solidFill>
                <a:srgbClr val="564B3C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564B3C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>
              <a:solidFill>
                <a:srgbClr val="564B3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085595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>
              <a:solidFill>
                <a:srgbClr val="564B3C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564B3C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>
              <a:solidFill>
                <a:srgbClr val="564B3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45492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>
              <a:solidFill>
                <a:srgbClr val="564B3C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564B3C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>
              <a:solidFill>
                <a:srgbClr val="564B3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41207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>
              <a:solidFill>
                <a:srgbClr val="564B3C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564B3C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>
              <a:solidFill>
                <a:srgbClr val="564B3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76261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>
              <a:solidFill>
                <a:srgbClr val="564B3C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564B3C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>
              <a:solidFill>
                <a:srgbClr val="564B3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19953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>
              <a:solidFill>
                <a:srgbClr val="564B3C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srgbClr val="564B3C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>
              <a:solidFill>
                <a:srgbClr val="564B3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07953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4.xml"/></Relationships>
</file>

<file path=ppt/slideMasters/_rels/slideMaster5.xml.rels><?xml version="1.0" encoding="UTF-8" standalone="yes"?>
<Relationships xmlns="http://schemas.openxmlformats.org/package/2006/relationships"><Relationship Id="rId2" Type="http://schemas.openxmlformats.org/officeDocument/2006/relationships/theme" Target="../theme/theme5.xml"/><Relationship Id="rId1" Type="http://schemas.openxmlformats.org/officeDocument/2006/relationships/slideLayout" Target="../slideLayouts/slideLayout5.xml"/></Relationships>
</file>

<file path=ppt/slideMasters/_rels/slideMaster6.xml.rels><?xml version="1.0" encoding="UTF-8" standalone="yes"?>
<Relationships xmlns="http://schemas.openxmlformats.org/package/2006/relationships"><Relationship Id="rId2" Type="http://schemas.openxmlformats.org/officeDocument/2006/relationships/theme" Target="../theme/theme6.xml"/><Relationship Id="rId1" Type="http://schemas.openxmlformats.org/officeDocument/2006/relationships/slideLayout" Target="../slideLayouts/slideLayout6.xml"/></Relationships>
</file>

<file path=ppt/slideMasters/_rels/slideMaster7.xml.rels><?xml version="1.0" encoding="UTF-8" standalone="yes"?>
<Relationships xmlns="http://schemas.openxmlformats.org/package/2006/relationships"><Relationship Id="rId2" Type="http://schemas.openxmlformats.org/officeDocument/2006/relationships/theme" Target="../theme/theme7.xml"/><Relationship Id="rId1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 sz="1000">
              <a:solidFill>
                <a:srgbClr val="564B3C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48791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 sz="1000">
              <a:solidFill>
                <a:srgbClr val="564B3C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27529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 sz="1000">
              <a:solidFill>
                <a:srgbClr val="564B3C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11840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 sz="1000">
              <a:solidFill>
                <a:srgbClr val="564B3C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0294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 sz="1000">
              <a:solidFill>
                <a:srgbClr val="564B3C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5004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 sz="1000">
              <a:solidFill>
                <a:srgbClr val="564B3C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45013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5C14FD69-4A85-4715-A222-ABB225B63BC6}" type="datetimeFigureOut">
              <a:rPr lang="en-US" smtClean="0">
                <a:solidFill>
                  <a:srgbClr val="564B3C"/>
                </a:solidFill>
              </a:rPr>
              <a:pPr/>
              <a:t>11/17/2021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 sz="1000">
              <a:solidFill>
                <a:srgbClr val="564B3C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D4C49B74-5DB2-4B03-B1D2-7F6A3C51C318}" type="slidenum">
              <a:rPr lang="en-US" smtClean="0">
                <a:solidFill>
                  <a:srgbClr val="564B3C"/>
                </a:solidFill>
              </a:rPr>
              <a:pPr/>
              <a:t>‹#›</a:t>
            </a:fld>
            <a:endParaRPr lang="en-US" sz="1000" dirty="0">
              <a:solidFill>
                <a:srgbClr val="564B3C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6189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3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5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Project Process</a:t>
            </a:r>
          </a:p>
        </p:txBody>
      </p:sp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3593040408"/>
              </p:ext>
            </p:extLst>
          </p:nvPr>
        </p:nvGraphicFramePr>
        <p:xfrm>
          <a:off x="1600200" y="1752600"/>
          <a:ext cx="5486400" cy="48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308721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Project Process</a:t>
            </a: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758160004"/>
              </p:ext>
            </p:extLst>
          </p:nvPr>
        </p:nvGraphicFramePr>
        <p:xfrm>
          <a:off x="1981200" y="1676400"/>
          <a:ext cx="5486400" cy="48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23875970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Project Process</a:t>
            </a:r>
          </a:p>
        </p:txBody>
      </p:sp>
      <p:graphicFrame>
        <p:nvGraphicFramePr>
          <p:cNvPr id="9" name="Diagram 8"/>
          <p:cNvGraphicFramePr/>
          <p:nvPr>
            <p:extLst>
              <p:ext uri="{D42A27DB-BD31-4B8C-83A1-F6EECF244321}">
                <p14:modId xmlns:p14="http://schemas.microsoft.com/office/powerpoint/2010/main" val="582988859"/>
              </p:ext>
            </p:extLst>
          </p:nvPr>
        </p:nvGraphicFramePr>
        <p:xfrm>
          <a:off x="1828800" y="1600200"/>
          <a:ext cx="5486400" cy="48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185922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Project Process</a:t>
            </a: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948535159"/>
              </p:ext>
            </p:extLst>
          </p:nvPr>
        </p:nvGraphicFramePr>
        <p:xfrm>
          <a:off x="1828800" y="1676400"/>
          <a:ext cx="5486400" cy="48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874370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Project Process</a:t>
            </a: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871395751"/>
              </p:ext>
            </p:extLst>
          </p:nvPr>
        </p:nvGraphicFramePr>
        <p:xfrm>
          <a:off x="1828800" y="1676400"/>
          <a:ext cx="5486400" cy="48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972312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Project Process</a:t>
            </a: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649038290"/>
              </p:ext>
            </p:extLst>
          </p:nvPr>
        </p:nvGraphicFramePr>
        <p:xfrm>
          <a:off x="1905000" y="1676400"/>
          <a:ext cx="5486400" cy="48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6213602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Project Process</a:t>
            </a: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554973471"/>
              </p:ext>
            </p:extLst>
          </p:nvPr>
        </p:nvGraphicFramePr>
        <p:xfrm>
          <a:off x="1828800" y="1676400"/>
          <a:ext cx="5486400" cy="48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3758301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5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6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7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2_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3_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4_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5_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6_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826216A0906B04E89BB89C1075B88C4" ma:contentTypeVersion="" ma:contentTypeDescription="Create a new document." ma:contentTypeScope="" ma:versionID="21342baeeefee87134c2571e90364d9e">
  <xsd:schema xmlns:xsd="http://www.w3.org/2001/XMLSchema" xmlns:xs="http://www.w3.org/2001/XMLSchema" xmlns:p="http://schemas.microsoft.com/office/2006/metadata/properties" xmlns:ns2="b49051fe-4646-4981-af49-10bb2dc6861b" targetNamespace="http://schemas.microsoft.com/office/2006/metadata/properties" ma:root="true" ma:fieldsID="8cb98404e8479986d4d3fa8fd5071fe3" ns2:_="">
    <xsd:import namespace="b49051fe-4646-4981-af49-10bb2dc6861b"/>
    <xsd:element name="properties">
      <xsd:complexType>
        <xsd:sequence>
          <xsd:element name="documentManagement">
            <xsd:complexType>
              <xsd:all>
                <xsd:element ref="ns2:Stage-Notes" minOccurs="0"/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49051fe-4646-4981-af49-10bb2dc6861b" elementFormDefault="qualified">
    <xsd:import namespace="http://schemas.microsoft.com/office/2006/documentManagement/types"/>
    <xsd:import namespace="http://schemas.microsoft.com/office/infopath/2007/PartnerControls"/>
    <xsd:element name="Stage-Notes" ma:index="8" nillable="true" ma:displayName="Stage-Notes" ma:description="Optional status notes" ma:internalName="Stage_x002d_Notes">
      <xsd:simpleType>
        <xsd:restriction base="dms:Text">
          <xsd:maxLength value="50"/>
        </xsd:restriction>
      </xsd:simpleType>
    </xsd:element>
    <xsd:element name="SharedWithUsers" ma:index="9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0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tage-Notes xmlns="b49051fe-4646-4981-af49-10bb2dc6861b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9B7CD295-7CBC-4D61-B047-CD2C616E030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b49051fe-4646-4981-af49-10bb2dc6861b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14328D0E-26FA-4C8A-981B-0799A06ABEAF}">
  <ds:schemaRefs>
    <ds:schemaRef ds:uri="http://schemas.microsoft.com/office/2006/metadata/properties"/>
    <ds:schemaRef ds:uri="http://schemas.microsoft.com/office/infopath/2007/PartnerControls"/>
    <ds:schemaRef ds:uri="b49051fe-4646-4981-af49-10bb2dc6861b"/>
  </ds:schemaRefs>
</ds:datastoreItem>
</file>

<file path=customXml/itemProps3.xml><?xml version="1.0" encoding="utf-8"?>
<ds:datastoreItem xmlns:ds="http://schemas.openxmlformats.org/officeDocument/2006/customXml" ds:itemID="{4DE36FA7-78AD-4D44-87D6-F169E3DD750E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</TotalTime>
  <Words>154</Words>
  <Application>Microsoft Office PowerPoint</Application>
  <PresentationFormat>On-screen Show (4:3)</PresentationFormat>
  <Paragraphs>56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7</vt:i4>
      </vt:variant>
      <vt:variant>
        <vt:lpstr>Slide Titles</vt:lpstr>
      </vt:variant>
      <vt:variant>
        <vt:i4>7</vt:i4>
      </vt:variant>
    </vt:vector>
  </HeadingPairs>
  <TitlesOfParts>
    <vt:vector size="17" baseType="lpstr">
      <vt:lpstr>Arial</vt:lpstr>
      <vt:lpstr>Book Antiqua</vt:lpstr>
      <vt:lpstr>Century Gothic</vt:lpstr>
      <vt:lpstr>Apothecary</vt:lpstr>
      <vt:lpstr>1_Apothecary</vt:lpstr>
      <vt:lpstr>2_Apothecary</vt:lpstr>
      <vt:lpstr>3_Apothecary</vt:lpstr>
      <vt:lpstr>4_Apothecary</vt:lpstr>
      <vt:lpstr>5_Apothecary</vt:lpstr>
      <vt:lpstr>6_Apothecary</vt:lpstr>
      <vt:lpstr>Project Process</vt:lpstr>
      <vt:lpstr>Project Process</vt:lpstr>
      <vt:lpstr>Project Process</vt:lpstr>
      <vt:lpstr>Project Process</vt:lpstr>
      <vt:lpstr>Project Process</vt:lpstr>
      <vt:lpstr>Project Process</vt:lpstr>
      <vt:lpstr>Project Process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Project Process</dc:title>
  <cp:lastModifiedBy>Joan Lambert</cp:lastModifiedBy>
  <cp:revision>1</cp:revision>
  <dcterms:created xsi:type="dcterms:W3CDTF">2012-11-01T21:40:25Z</dcterms:created>
  <dcterms:modified xsi:type="dcterms:W3CDTF">2021-11-18T02:55:03Z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0x0101008826216A0906B04E89BB89C1075B88C4</vt:lpwstr>
  </property>
  <property fmtid="{D5CDD505-2E9C-101B-9397-08002B2CF9AE}" pid="3" name="_dlc_DocIdItemGuid">
    <vt:lpwstr>7b54d46a-0627-44b0-8135-118248edc268</vt:lpwstr>
  </property>
</Properties>
</file>

<file path=docProps/thumbnail.jpeg>
</file>