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E5DB3919-FA84-4045-8D07-3F1BEABACFAF}">
          <p14:sldIdLst>
            <p14:sldId id="256"/>
            <p14:sldId id="257"/>
          </p14:sldIdLst>
        </p14:section>
        <p14:section name="Past" id="{155F6F9B-D4E8-4800-AB7F-F638375CCE69}">
          <p14:sldIdLst>
            <p14:sldId id="258"/>
            <p14:sldId id="259"/>
            <p14:sldId id="260"/>
          </p14:sldIdLst>
        </p14:section>
        <p14:section name="Present" id="{18085B5E-5236-44FE-880A-80F7548F2C13}">
          <p14:sldIdLst>
            <p14:sldId id="261"/>
            <p14:sldId id="262"/>
          </p14:sldIdLst>
        </p14:section>
        <p14:section name="Future" id="{D34E7041-1015-4B79-A4D7-C202E66F67DB}">
          <p14:sldIdLst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39" autoAdjust="0"/>
    <p:restoredTop sz="84590" autoAdjust="0"/>
  </p:normalViewPr>
  <p:slideViewPr>
    <p:cSldViewPr>
      <p:cViewPr varScale="1">
        <p:scale>
          <a:sx n="73" d="100"/>
          <a:sy n="73" d="100"/>
        </p:scale>
        <p:origin x="21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312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10363200" cy="1219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6600"/>
            <a:ext cx="8534400" cy="17526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74E5F">
                  <a:alpha val="100000"/>
                </a:srgbClr>
              </a:buClr>
              <a:buNone/>
              <a:tabLst/>
              <a:defRPr kumimoji="0" sz="28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/>
              <a:t>Click to edit Master subtitle style</a:t>
            </a:r>
            <a:endParaRPr lang="en-US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8AF030BD-BC74-44B8-90FA-E3F7015DB40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6197600" y="16764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7AFC-80AC-47B2-BF2E-2D059EED1E21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6764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676400"/>
            <a:ext cx="5080000" cy="4343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6B37-9B26-4F4F-973C-F4D03FF46D5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57200"/>
            <a:ext cx="103632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76400"/>
            <a:ext cx="10363200" cy="4343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BDEA24AE-5EEF-48E2-B64D-7422156780B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defPPr>
        <a:defRPr>
          <a:latin typeface="+mj-lt"/>
          <a:ea typeface="+mj-ea"/>
          <a:cs typeface="+mj-cs"/>
        </a:defRPr>
      </a:defPPr>
      <a:lvl1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1pPr>
      <a:lvl2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2pPr>
      <a:lvl3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3pPr>
      <a:lvl4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4pPr>
      <a:lvl5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5pPr>
      <a:lvl6pPr marL="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6pPr>
      <a:lvl7pPr marL="4572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7pPr>
      <a:lvl8pPr marL="9144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8pPr>
      <a:lvl9pPr marL="13716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0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6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14400" y="1905000"/>
            <a:ext cx="10363200" cy="1219200"/>
          </a:xfrm>
        </p:spPr>
        <p:txBody>
          <a:bodyPr/>
          <a:lstStyle/>
          <a:p>
            <a:r>
              <a:rPr lang="en-US" altLang="x-none"/>
              <a:t>Company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276600"/>
            <a:ext cx="8534400" cy="1752600"/>
          </a:xfrm>
        </p:spPr>
        <p:txBody>
          <a:bodyPr/>
          <a:lstStyle/>
          <a:p>
            <a:r>
              <a:rPr lang="en-US" altLang="x-none"/>
              <a:t>Elizabeth Jones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914400" y="457200"/>
            <a:ext cx="10363200" cy="990600"/>
          </a:xfrm>
        </p:spPr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14400" y="1676400"/>
            <a:ext cx="10363200" cy="4343400"/>
          </a:xfrm>
        </p:spPr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mpany background presentation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mpanyMeetingA_start [Read-Only]" id="{99076196-7FA3-400B-A439-8E35CD8C82E5}" vid="{F5D7C296-12FC-46E7-8CF2-B455DC595DB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F08BBFB-17C0-4562-80C5-E9F3881B16A1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7AEF1A4E-2044-4C98-976E-AF55D6E30D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B671D9-48C7-4E37-8329-ED4D48E1DE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14</TotalTime>
  <Words>159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Company background presentation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</dc:title>
  <cp:lastModifiedBy>Joan Lambert</cp:lastModifiedBy>
  <cp:revision>1</cp:revision>
  <cp:lastPrinted>1601-01-01T00:00:00Z</cp:lastPrinted>
  <dcterms:created xsi:type="dcterms:W3CDTF">2012-11-09T21:28:12Z</dcterms:created>
  <dcterms:modified xsi:type="dcterms:W3CDTF">2021-11-18T02:21:26Z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f70de18f-fa13-4780-8100-97907093d562</vt:lpwstr>
  </property>
</Properties>
</file>