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50" d="100"/>
          <a:sy n="50" d="100"/>
        </p:scale>
        <p:origin x="42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Healthy Ecosystems</a:t>
            </a:r>
          </a:p>
        </p:txBody>
      </p:sp>
      <p:pic>
        <p:nvPicPr>
          <p:cNvPr id="2" name="MS90006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01982"/>
            <a:ext cx="609600" cy="5200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B" id="{50F24395-8278-47EE-A4CD-886FEC9176BB}" vid="{5577C7C5-FA03-4266-9860-CDCF9860F3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461660C-2A16-419C-B50B-695F45A9DC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7DD94B-2582-4F55-B9F8-E568784DF2E6}">
  <ds:schemaRefs>
    <ds:schemaRef ds:uri="http://schemas.microsoft.com/office/2006/metadata/properties"/>
    <ds:schemaRef ds:uri="b49051fe-4646-4981-af49-10bb2dc6861b"/>
  </ds:schemaRefs>
</ds:datastoreItem>
</file>

<file path=customXml/itemProps3.xml><?xml version="1.0" encoding="utf-8"?>
<ds:datastoreItem xmlns:ds="http://schemas.openxmlformats.org/officeDocument/2006/customXml" ds:itemID="{5606E3E8-159A-498E-9E80-908743B2F7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9051fe-4646-4981-af49-10bb2dc686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HealthyEcosystemsB</Template>
  <TotalTime>0</TotalTime>
  <Words>2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Healthy Ecosystems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Ecosystems</dc:title>
  <dc:creator>Joyce Cox</dc:creator>
  <cp:lastModifiedBy>Joan Lambert</cp:lastModifiedBy>
  <cp:revision>2</cp:revision>
  <dcterms:created xsi:type="dcterms:W3CDTF">2012-11-22T19:35:30Z</dcterms:created>
  <dcterms:modified xsi:type="dcterms:W3CDTF">2021-11-22T07:19:40Z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0821b3e7-c04e-48c6-986c-d4bf63eca068</vt:lpwstr>
  </property>
</Properties>
</file>