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4"/>
  </p:sldMasterIdLst>
  <p:notesMasterIdLst>
    <p:notesMasterId r:id="rId12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102" autoAdjust="0"/>
    <p:restoredTop sz="94660"/>
  </p:normalViewPr>
  <p:slideViewPr>
    <p:cSldViewPr snapToGrid="0">
      <p:cViewPr varScale="1">
        <p:scale>
          <a:sx n="86" d="100"/>
          <a:sy n="86" d="100"/>
        </p:scale>
        <p:origin x="3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958E3-257A-46F8-BCA0-1B1FAC4BE0DF}" type="datetimeFigureOut">
              <a:rPr lang="en-US" smtClean="0"/>
              <a:t>12/30/2021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D02F2-79A5-4D68-BDA3-D3BDAD3AB6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459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39E56-67F3-4BA9-8DA1-1EE3B9DE8DC5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180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CD35419C-7E42-4E7C-91A0-5844E7EC49AE}" type="datetime1">
              <a:rPr lang="en-US" smtClean="0"/>
              <a:pPr/>
              <a:t>12/30/2021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869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63814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97725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925905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96517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06345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46529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259222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72750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311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20425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308188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18388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21152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536067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48387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86203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8607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55D76-B712-46F0-A0CF-3E793BE89A32}" type="datetime1">
              <a:rPr lang="en-US" smtClean="0">
                <a:solidFill>
                  <a:srgbClr val="B13F9A"/>
                </a:solidFill>
              </a:rPr>
              <a:pPr/>
              <a:t>12/30/2021</a:t>
            </a:fld>
            <a:endParaRPr lang="en-US">
              <a:solidFill>
                <a:srgbClr val="B13F9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B13F9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FB8CD-E422-4E62-B359-9F0666C883B0}" type="slidenum">
              <a:rPr lang="en-US" smtClean="0">
                <a:solidFill>
                  <a:srgbClr val="B13F9A"/>
                </a:solidFill>
              </a:rPr>
              <a:pPr/>
              <a:t>‹#›</a:t>
            </a:fld>
            <a:endParaRPr lang="en-US">
              <a:solidFill>
                <a:srgbClr val="B13F9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2450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Designing</a:t>
            </a:r>
            <a:r>
              <a:rPr lang="en-US" dirty="0">
                <a:ln w="10000">
                  <a:solidFill>
                    <a:schemeClr val="accent4">
                      <a:tint val="50000"/>
                    </a:schemeClr>
                  </a:solidFill>
                  <a:prstDash val="solid"/>
                </a:ln>
                <a:gradFill flip="none">
                  <a:gsLst>
                    <a:gs pos="70000">
                      <a:schemeClr val="accent4">
                        <a:shade val="60000"/>
                        <a:tint val="50000"/>
                        <a:alpha val="70000"/>
                      </a:schemeClr>
                    </a:gs>
                    <a:gs pos="45000">
                      <a:schemeClr val="accent4">
                        <a:shade val="100000"/>
                        <a:alpha val="70000"/>
                      </a:schemeClr>
                    </a:gs>
                    <a:gs pos="15000">
                      <a:schemeClr val="accent4">
                        <a:shade val="60000"/>
                        <a:tint val="50000"/>
                        <a:alpha val="70000"/>
                      </a:schemeClr>
                    </a:gs>
                  </a:gsLst>
                  <a:lin ang="16200000"/>
                </a:gradFill>
                <a:effectLst>
                  <a:outerShdw blurRad="23036" dist="23036" dir="2700000" algn="tl">
                    <a:srgbClr val="333333">
                      <a:alpha val="70000"/>
                    </a:srgbClr>
                  </a:outerShdw>
                </a:effectLst>
              </a:rPr>
              <a:t> </a:t>
            </a:r>
            <a:r>
              <a:rPr lang="en-US" dirty="0"/>
              <a:t>with Color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Wide World Importers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Getting Started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Where to begin?</a:t>
            </a:r>
          </a:p>
          <a:p>
            <a:r>
              <a:rPr lang="en-US"/>
              <a:t>Knowing what you like</a:t>
            </a:r>
          </a:p>
          <a:p>
            <a:pPr lvl="1"/>
            <a:r>
              <a:rPr lang="en-US"/>
              <a:t>Magazines</a:t>
            </a:r>
          </a:p>
          <a:p>
            <a:pPr lvl="1"/>
            <a:r>
              <a:rPr lang="en-US"/>
              <a:t>Friends’ houses</a:t>
            </a:r>
          </a:p>
          <a:p>
            <a:pPr lvl="1"/>
            <a:r>
              <a:rPr lang="en-US"/>
              <a:t>Store displays</a:t>
            </a:r>
          </a:p>
          <a:p>
            <a:r>
              <a:rPr lang="en-US"/>
              <a:t>Exploring how color feels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Understanding Color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Color wheel primer</a:t>
            </a:r>
          </a:p>
          <a:p>
            <a:r>
              <a:rPr lang="en-US" dirty="0"/>
              <a:t>Tones and hues</a:t>
            </a:r>
          </a:p>
          <a:p>
            <a:r>
              <a:rPr lang="en-US" dirty="0"/>
              <a:t>Saturation</a:t>
            </a:r>
          </a:p>
          <a:p>
            <a:r>
              <a:rPr lang="en-US" dirty="0"/>
              <a:t>What’s in a name?</a:t>
            </a:r>
          </a:p>
          <a:p>
            <a:pPr lvl="1"/>
            <a:r>
              <a:rPr lang="en-US" dirty="0"/>
              <a:t>Cerulean or azurite</a:t>
            </a:r>
          </a:p>
          <a:p>
            <a:pPr lvl="1"/>
            <a:r>
              <a:rPr lang="en-US" dirty="0"/>
              <a:t>Verdigris or malachite</a:t>
            </a:r>
          </a:p>
          <a:p>
            <a:pPr lvl="1"/>
            <a:r>
              <a:rPr lang="en-US" dirty="0"/>
              <a:t>Vermilion or realgar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Picking a Palette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colors are your room now?</a:t>
            </a:r>
          </a:p>
          <a:p>
            <a:r>
              <a:rPr lang="en-US"/>
              <a:t>What colors do you like?</a:t>
            </a:r>
          </a:p>
          <a:p>
            <a:r>
              <a:rPr lang="en-US"/>
              <a:t>What colors do you dislike?</a:t>
            </a:r>
          </a:p>
          <a:p>
            <a:r>
              <a:rPr lang="en-US"/>
              <a:t>What’s your budget?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Colorizing Your Room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Where to add color</a:t>
            </a:r>
          </a:p>
          <a:p>
            <a:r>
              <a:rPr lang="en-US" dirty="0"/>
              <a:t>Furniture and accessory changes</a:t>
            </a:r>
          </a:p>
          <a:p>
            <a:r>
              <a:rPr lang="en-US" dirty="0"/>
              <a:t>How to match colors</a:t>
            </a:r>
          </a:p>
          <a:p>
            <a:pPr lvl="1"/>
            <a:r>
              <a:rPr lang="en-US" dirty="0"/>
              <a:t>Does verdigris work with realgar?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Sample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 you like verdigris; what next?</a:t>
            </a:r>
          </a:p>
          <a:p>
            <a:r>
              <a:rPr lang="en-US"/>
              <a:t>Check the color wheel</a:t>
            </a:r>
          </a:p>
          <a:p>
            <a:r>
              <a:rPr lang="en-US"/>
              <a:t>Work with the swatches</a:t>
            </a:r>
          </a:p>
          <a:p>
            <a:endParaRPr lang="en-US"/>
          </a:p>
          <a:p>
            <a:endParaRPr lang="en-US" dirty="0"/>
          </a:p>
        </p:txBody>
      </p:sp>
      <p:sp>
        <p:nvSpPr>
          <p:cNvPr id="4" name="Rectangle 4" hidden="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See the color swatches in the Room Planner Kit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Pulling It All Together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Make up an action plan</a:t>
            </a:r>
          </a:p>
          <a:p>
            <a:r>
              <a:rPr lang="en-US" dirty="0"/>
              <a:t>Give it a rest, then revisit it</a:t>
            </a:r>
          </a:p>
          <a:p>
            <a:r>
              <a:rPr lang="en-US" dirty="0"/>
              <a:t>Call in your reinforcements</a:t>
            </a:r>
          </a:p>
          <a:p>
            <a:pPr lvl="1"/>
            <a:r>
              <a:rPr lang="en-US" dirty="0"/>
              <a:t>Friends</a:t>
            </a:r>
          </a:p>
          <a:p>
            <a:pPr lvl="1"/>
            <a:r>
              <a:rPr lang="en-US" dirty="0"/>
              <a:t>Family</a:t>
            </a:r>
          </a:p>
          <a:p>
            <a:pPr lvl="1"/>
            <a:r>
              <a:rPr lang="en-US" dirty="0"/>
              <a:t>Coworkers</a:t>
            </a:r>
          </a:p>
          <a:p>
            <a:pPr lvl="1"/>
            <a:r>
              <a:rPr lang="en-US" dirty="0"/>
              <a:t>Professionals</a:t>
            </a:r>
          </a:p>
          <a:p>
            <a:r>
              <a:rPr lang="en-US" dirty="0"/>
              <a:t>Make it happen!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Notes xmlns="b49051fe-4646-4981-af49-10bb2dc6861b" xsi:nil="true"/>
  </documentManagement>
</p:properties>
</file>

<file path=customXml/itemProps1.xml><?xml version="1.0" encoding="utf-8"?>
<ds:datastoreItem xmlns:ds="http://schemas.openxmlformats.org/officeDocument/2006/customXml" ds:itemID="{74415E4C-911D-42CC-BF1F-BDFC37B9049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9D30B4-1BC0-4611-A544-792649E8AA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C1136B4-0D7D-4566-9EC9-7DE1A2E2D68A}">
  <ds:schemaRefs>
    <ds:schemaRef ds:uri="http://purl.org/dc/elements/1.1/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b49051fe-4646-4981-af49-10bb2dc6861b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8</TotalTime>
  <Words>152</Words>
  <Application>Microsoft Office PowerPoint</Application>
  <PresentationFormat>Widescreen</PresentationFormat>
  <Paragraphs>42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Century Gothic</vt:lpstr>
      <vt:lpstr>Vapor Trail</vt:lpstr>
      <vt:lpstr>Designing with Color</vt:lpstr>
      <vt:lpstr>Getting Started</vt:lpstr>
      <vt:lpstr>Understanding Color</vt:lpstr>
      <vt:lpstr>Picking a Palette</vt:lpstr>
      <vt:lpstr>Colorizing Your Room</vt:lpstr>
      <vt:lpstr>Sample</vt:lpstr>
      <vt:lpstr>Pulling It All Together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Designing with Color</dc:title>
  <cp:lastModifiedBy>Joan Lambert</cp:lastModifiedBy>
  <cp:revision>3</cp:revision>
  <dcterms:created xsi:type="dcterms:W3CDTF">2012-11-01T21:25:17Z</dcterms:created>
  <dcterms:modified xsi:type="dcterms:W3CDTF">2021-12-31T04:59:02Z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7e11deb7-35b2-4a1a-8889-b3ab3667d2a1</vt:lpwstr>
  </property>
</Properties>
</file>