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39" autoAdjust="0"/>
    <p:restoredTop sz="86444" autoAdjust="0"/>
  </p:normalViewPr>
  <p:slideViewPr>
    <p:cSldViewPr>
      <p:cViewPr varScale="1">
        <p:scale>
          <a:sx n="73" d="100"/>
          <a:sy n="73" d="100"/>
        </p:scale>
        <p:origin x="210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11/17/2021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419C-7E42-4E7C-91A0-5844E7EC49AE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8621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54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83CC-DFE9-461F-B5EF-0D6DE21352F4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851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4951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620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75F9-3C82-48D3-983A-BAD3F022BAFC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61EFD-0935-4A45-9F18-0B4C0F364BB1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5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732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885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/>
              <a:pPr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Designing 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Getting Started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/>
              <a:t>Where to begin?</a:t>
            </a:r>
          </a:p>
          <a:p>
            <a:r>
              <a:rPr lang="en-US" dirty="0"/>
              <a:t>Knowing what you like</a:t>
            </a:r>
          </a:p>
          <a:p>
            <a:pPr lvl="1"/>
            <a:r>
              <a:rPr lang="en-US" dirty="0"/>
              <a:t>Magazines</a:t>
            </a:r>
          </a:p>
          <a:p>
            <a:pPr lvl="1"/>
            <a:r>
              <a:rPr lang="en-US" dirty="0"/>
              <a:t>Friends’ houses</a:t>
            </a:r>
          </a:p>
          <a:p>
            <a:pPr lvl="1"/>
            <a:r>
              <a:rPr lang="en-US" dirty="0"/>
              <a:t>Store displays</a:t>
            </a:r>
          </a:p>
          <a:p>
            <a:r>
              <a:rPr lang="en-US" dirty="0"/>
              <a:t>Exploring how color feels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Understanding Color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/>
              <a:t>Color wheel primer</a:t>
            </a:r>
          </a:p>
          <a:p>
            <a:r>
              <a:rPr lang="en-US" dirty="0"/>
              <a:t>Tones and hues</a:t>
            </a:r>
          </a:p>
          <a:p>
            <a:r>
              <a:rPr lang="en-US" dirty="0"/>
              <a:t>Saturation</a:t>
            </a:r>
          </a:p>
          <a:p>
            <a:r>
              <a:rPr lang="en-US" dirty="0"/>
              <a:t>What’s in a name</a:t>
            </a:r>
          </a:p>
          <a:p>
            <a:pPr lvl="1"/>
            <a:r>
              <a:rPr lang="en-US" dirty="0"/>
              <a:t>Cerulean or Azurite</a:t>
            </a:r>
          </a:p>
          <a:p>
            <a:pPr lvl="1"/>
            <a:r>
              <a:rPr lang="en-US" dirty="0"/>
              <a:t>Verdigris or Malachite</a:t>
            </a:r>
          </a:p>
          <a:p>
            <a:pPr lvl="1"/>
            <a:r>
              <a:rPr lang="en-US" dirty="0"/>
              <a:t>Vermilion or </a:t>
            </a:r>
            <a:r>
              <a:rPr lang="en-US" dirty="0" err="1"/>
              <a:t>Realgar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Picking a Palette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/>
              <a:t>What colors are your room now?</a:t>
            </a:r>
            <a:endParaRPr lang="en-US"/>
          </a:p>
          <a:p>
            <a:r>
              <a:rPr lang="en-US" dirty="0"/>
              <a:t>What colors do you like?</a:t>
            </a:r>
          </a:p>
          <a:p>
            <a:r>
              <a:rPr lang="en-US" dirty="0"/>
              <a:t>What colors do you dislike?</a:t>
            </a:r>
          </a:p>
          <a:p>
            <a:r>
              <a:rPr lang="en-US" dirty="0"/>
              <a:t>What’s your budget?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Colorizing Your Room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/>
              <a:t>Where to add color</a:t>
            </a:r>
          </a:p>
          <a:p>
            <a:r>
              <a:rPr lang="en-US" dirty="0"/>
              <a:t>Furniture and accessory changes</a:t>
            </a:r>
          </a:p>
          <a:p>
            <a:r>
              <a:rPr lang="en-US" dirty="0"/>
              <a:t>How to match colors</a:t>
            </a:r>
          </a:p>
          <a:p>
            <a:pPr lvl="1"/>
            <a:r>
              <a:rPr lang="en-US"/>
              <a:t>Does Verdigris </a:t>
            </a:r>
            <a:r>
              <a:rPr lang="en-US" dirty="0"/>
              <a:t>work with </a:t>
            </a:r>
            <a:r>
              <a:rPr lang="en-US" dirty="0" err="1"/>
              <a:t>Realgar</a:t>
            </a:r>
            <a:r>
              <a:rPr lang="en-US" dirty="0"/>
              <a:t>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Sample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/>
              <a:t>So you like verdigris; what next?</a:t>
            </a:r>
            <a:endParaRPr lang="en-US"/>
          </a:p>
          <a:p>
            <a:r>
              <a:rPr lang="en-US" dirty="0"/>
              <a:t>Check the color wheel</a:t>
            </a:r>
          </a:p>
          <a:p>
            <a:r>
              <a:rPr lang="en-US" dirty="0"/>
              <a:t>Work with the swatches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</p:spPr>
        <p:txBody>
          <a:bodyPr/>
          <a:lstStyle/>
          <a:p>
            <a:r>
              <a:rPr lang="en-US" dirty="0"/>
              <a:t>See the color swatches in the Room Planner Kit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Pulling It All Together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dirty="0"/>
              <a:t>Make up an action plan</a:t>
            </a:r>
            <a:endParaRPr lang="en-US"/>
          </a:p>
          <a:p>
            <a:r>
              <a:rPr lang="en-US" dirty="0"/>
              <a:t>Give it a rest, then revisit it</a:t>
            </a:r>
          </a:p>
          <a:p>
            <a:r>
              <a:rPr lang="en-US" dirty="0"/>
              <a:t>Call in your reinforcements</a:t>
            </a:r>
          </a:p>
          <a:p>
            <a:pPr lvl="1"/>
            <a:r>
              <a:rPr lang="en-US" dirty="0"/>
              <a:t>Friends</a:t>
            </a:r>
          </a:p>
          <a:p>
            <a:pPr lvl="1"/>
            <a:r>
              <a:rPr lang="en-US" dirty="0"/>
              <a:t>Family</a:t>
            </a:r>
          </a:p>
          <a:p>
            <a:pPr lvl="1"/>
            <a:r>
              <a:rPr lang="en-US" dirty="0"/>
              <a:t>Professionals</a:t>
            </a:r>
          </a:p>
          <a:p>
            <a:r>
              <a:rPr lang="en-US" dirty="0"/>
              <a:t>Make it happen!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_start [Read-Only]" id="{63B37CD8-DD2B-40C5-A2D6-707F8726E779}" vid="{DE16A894-EB4D-4825-B402-DED3802D8A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F97AA8-BA19-4BAA-960F-46D88285B70F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A078B153-0F18-42BA-A4DA-F183627929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B74EE59-88C2-4A09-84C3-4FBBC0F97B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DesignWithColor</Template>
  <TotalTime>0</TotalTime>
  <Words>150</Words>
  <Application>Microsoft Office PowerPoint</Application>
  <PresentationFormat>Widescreen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2012-11-09T21:45:39Z</dcterms:created>
  <dcterms:modified xsi:type="dcterms:W3CDTF">2021-11-18T02:22:31Z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8ee6e2c6-039b-485b-9409-f20e592bf13a</vt:lpwstr>
  </property>
</Properties>
</file>