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sldIdLst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19" autoAdjust="0"/>
  </p:normalViewPr>
  <p:slideViewPr>
    <p:cSldViewPr snapToGrid="0">
      <p:cViewPr varScale="1">
        <p:scale>
          <a:sx n="73" d="100"/>
          <a:sy n="73" d="100"/>
        </p:scale>
        <p:origin x="4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11/17/2021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11/17/2021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11/17/2021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11/17/2021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11/17/2021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11/17/2021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11/17/2021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11/17/2021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8CA5F-838B-424E-B20E-6E6228315C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2DD2E8-D108-4D61-BEF9-D091F14B1C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5611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iginal 5_01_Win32" id="{77344C68-A3F1-476B-8680-97D7F429B46B}" vid="{89780073-58E8-4DFF-BF29-BA99F805284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7651BA-F45C-4845-9AB3-E0A65B39F5E1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CDB58277-F8DF-46FF-84EC-EF41B835E6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276E62-80A3-44DD-9BCC-97ED2B99B5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{4990538A-04C1-4AF0-A00C-92DB2F9B5F69}tf78438558_win32</Template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Garamond</vt:lpstr>
      <vt:lpstr>SavonVTI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 Lambert</dc:creator>
  <cp:lastModifiedBy>Joan Lambert</cp:lastModifiedBy>
  <cp:revision>2</cp:revision>
  <dcterms:created xsi:type="dcterms:W3CDTF">2021-11-18T02:16:41Z</dcterms:created>
  <dcterms:modified xsi:type="dcterms:W3CDTF">2021-11-18T02:19:24Z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