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4"/>
  </p:sldMasterIdLst>
  <p:notesMasterIdLst>
    <p:notesMasterId r:id="rId8"/>
  </p:notesMasterIdLst>
  <p:handoutMasterIdLst>
    <p:handoutMasterId r:id="rId9"/>
  </p:handoutMasterIdLst>
  <p:sldIdLst>
    <p:sldId id="265" r:id="rId5"/>
    <p:sldId id="263" r:id="rId6"/>
    <p:sldId id="264" r:id="rId7"/>
  </p:sldIdLst>
  <p:sldSz cx="12192000" cy="6858000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448" userDrawn="1">
          <p15:clr>
            <a:srgbClr val="A4A3A4"/>
          </p15:clr>
        </p15:guide>
        <p15:guide id="2" pos="115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B301B821-A1FF-4177-AEE7-76D212191A09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39" autoAdjust="0"/>
    <p:restoredTop sz="86410" autoAdjust="0"/>
  </p:normalViewPr>
  <p:slideViewPr>
    <p:cSldViewPr>
      <p:cViewPr varScale="1">
        <p:scale>
          <a:sx n="50" d="100"/>
          <a:sy n="50" d="100"/>
        </p:scale>
        <p:origin x="120" y="42"/>
      </p:cViewPr>
      <p:guideLst>
        <p:guide orient="horz" pos="2448"/>
        <p:guide pos="115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0" d="100"/>
        <a:sy n="80" d="100"/>
      </p:scale>
      <p:origin x="0" y="792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viewProps" Target="viewProps.xml"/><Relationship Id="rId5" Type="http://schemas.openxmlformats.org/officeDocument/2006/relationships/slide" Target="slides/slide1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/>
          <a:lstStyle/>
          <a:p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/>
          <a:lstStyle/>
          <a:p>
            <a:fld id="{9125F1F0-6DA2-48C9-BC60-84AAECA7D39D}" type="datetimeFigureOut">
              <a:rPr lang="en-US" smtClean="0"/>
              <a:pPr/>
              <a:t>11/22/2021</a:t>
            </a:fld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/>
          <a:lstStyle/>
          <a:p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/>
          <a:lstStyle/>
          <a:p>
            <a:fld id="{09D6BE87-5075-4417-8404-3796089BEA1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374385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/>
          <a:lstStyle/>
          <a:p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/>
          <a:lstStyle/>
          <a:p>
            <a:fld id="{FD968149-7055-4F87-B5D6-153ED7E6F1B1}" type="datetimeFigureOut">
              <a:rPr lang="en-US" smtClean="0"/>
              <a:pPr/>
              <a:t>11/22/2021</a:t>
            </a:fld>
            <a:endParaRPr lang="en-US"/>
          </a:p>
        </p:txBody>
      </p:sp>
      <p:sp>
        <p:nvSpPr>
          <p:cNvPr id="4" name="Rectangle 4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anchor="ctr"/>
          <a:lstStyle/>
          <a:p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Rectangle 6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/>
          <a:lstStyle/>
          <a:p>
            <a:endParaRPr lang="en-US"/>
          </a:p>
        </p:txBody>
      </p:sp>
      <p:sp>
        <p:nvSpPr>
          <p:cNvPr id="7" name="Rectangle 7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/>
          <a:lstStyle/>
          <a:p>
            <a:fld id="{89468ACE-5ADC-4E2B-A3D5-467BBE3DD09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09116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rtl="0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30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 anchor="ctr"/>
          <a:lstStyle/>
          <a:p>
            <a:r>
              <a:rPr lang="en-US" noProof="1"/>
              <a:t>Click to edit Master title style</a:t>
            </a:r>
            <a:endParaRPr lang="en-US"/>
          </a:p>
        </p:txBody>
      </p:sp>
      <p:sp>
        <p:nvSpPr>
          <p:cNvPr id="13" name="Rectangle 17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noProof="1"/>
              <a:t>Click to edit Master subtitle style</a:t>
            </a:r>
            <a:endParaRPr lang="en-US"/>
          </a:p>
        </p:txBody>
      </p:sp>
      <p:sp>
        <p:nvSpPr>
          <p:cNvPr id="30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7EB69-8C43-4C3A-BA48-A60F845C9FC5}" type="datetimeFigureOut">
              <a:rPr lang="en-US" smtClean="0"/>
              <a:pPr/>
              <a:t>11/22/2021</a:t>
            </a:fld>
            <a:endParaRPr lang="en-US"/>
          </a:p>
        </p:txBody>
      </p:sp>
      <p:sp>
        <p:nvSpPr>
          <p:cNvPr id="27" name="Rectangle 1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2" name="Rectangle 1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AB0B45-0B29-4251-B6F0-D3632CF432B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1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noProof="1"/>
              <a:t>Click to edit Master title style</a:t>
            </a:r>
            <a:endParaRPr lang="en-US"/>
          </a:p>
        </p:txBody>
      </p:sp>
      <p:sp>
        <p:nvSpPr>
          <p:cNvPr id="24" name="Rectangle 3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95729A-AA1A-4727-B1AD-8768ACD33799}" type="datetimeFigureOut">
              <a:rPr lang="en-US" smtClean="0"/>
              <a:pPr/>
              <a:t>11/22/2021</a:t>
            </a:fld>
            <a:endParaRPr lang="en-US"/>
          </a:p>
        </p:txBody>
      </p:sp>
      <p:sp>
        <p:nvSpPr>
          <p:cNvPr id="16" name="Rectangle 2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7" name="Rectangle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810418-B20E-4DF1-A6E4-95F15EAEB1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2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noProof="1"/>
              <a:t>Click to edit Master title style</a:t>
            </a:r>
            <a:endParaRPr lang="en-US"/>
          </a:p>
        </p:txBody>
      </p:sp>
      <p:sp>
        <p:nvSpPr>
          <p:cNvPr id="2" name="Rectangle 18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noProof="1"/>
              <a:t>Click to edit Master text styles</a:t>
            </a:r>
          </a:p>
          <a:p>
            <a:pPr lvl="1"/>
            <a:r>
              <a:rPr lang="en-US" noProof="1"/>
              <a:t>Second level</a:t>
            </a:r>
          </a:p>
          <a:p>
            <a:pPr lvl="2"/>
            <a:r>
              <a:rPr lang="en-US" noProof="1"/>
              <a:t>Third level</a:t>
            </a:r>
          </a:p>
          <a:p>
            <a:pPr lvl="3"/>
            <a:r>
              <a:rPr lang="en-US" noProof="1"/>
              <a:t>Fourth level</a:t>
            </a:r>
          </a:p>
          <a:p>
            <a:pPr lvl="4"/>
            <a:r>
              <a:rPr lang="en-US" noProof="1"/>
              <a:t>Fifth level</a:t>
            </a:r>
            <a:endParaRPr lang="en-US"/>
          </a:p>
        </p:txBody>
      </p:sp>
      <p:sp>
        <p:nvSpPr>
          <p:cNvPr id="16" name="Rectangle 1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95729A-AA1A-4727-B1AD-8768ACD33799}" type="datetimeFigureOut">
              <a:rPr lang="en-US" smtClean="0"/>
              <a:pPr/>
              <a:t>11/22/2021</a:t>
            </a:fld>
            <a:endParaRPr lang="en-US"/>
          </a:p>
        </p:txBody>
      </p:sp>
      <p:sp>
        <p:nvSpPr>
          <p:cNvPr id="21" name="Rectangle 3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0" name="Rectangle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810418-B20E-4DF1-A6E4-95F15EAEB1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 preserve="1">
  <p:cSld name="Title and 2-Column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20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noProof="1"/>
              <a:t>Click to edit Master title style</a:t>
            </a:r>
            <a:endParaRPr lang="en-US"/>
          </a:p>
        </p:txBody>
      </p:sp>
      <p:sp>
        <p:nvSpPr>
          <p:cNvPr id="5" name="Rectangle 4"/>
          <p:cNvSpPr>
            <a:spLocks noGrp="1"/>
          </p:cNvSpPr>
          <p:nvPr>
            <p:ph type="body"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/>
          <a:p>
            <a:pPr lvl="0"/>
            <a:r>
              <a:rPr lang="en-US" noProof="1"/>
              <a:t>Click to edit Master text styles</a:t>
            </a:r>
          </a:p>
          <a:p>
            <a:pPr lvl="1"/>
            <a:r>
              <a:rPr lang="en-US" noProof="1"/>
              <a:t>Second level</a:t>
            </a:r>
          </a:p>
          <a:p>
            <a:pPr lvl="2"/>
            <a:r>
              <a:rPr lang="en-US" noProof="1"/>
              <a:t>Third level</a:t>
            </a:r>
          </a:p>
          <a:p>
            <a:pPr lvl="3"/>
            <a:r>
              <a:rPr lang="en-US" noProof="1"/>
              <a:t>Fourth level</a:t>
            </a:r>
          </a:p>
          <a:p>
            <a:pPr lvl="4"/>
            <a:r>
              <a:rPr lang="en-US" noProof="1"/>
              <a:t>Fifth level</a:t>
            </a:r>
            <a:endParaRPr lang="en-US"/>
          </a:p>
        </p:txBody>
      </p:sp>
      <p:sp>
        <p:nvSpPr>
          <p:cNvPr id="30" name="Rectangle 6"/>
          <p:cNvSpPr>
            <a:spLocks noGrp="1"/>
          </p:cNvSpPr>
          <p:nvPr>
            <p:ph type="body"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/>
          <a:p>
            <a:pPr lvl="0"/>
            <a:r>
              <a:rPr lang="en-US" noProof="1"/>
              <a:t>Click to edit Master text styles</a:t>
            </a:r>
          </a:p>
          <a:p>
            <a:pPr lvl="1"/>
            <a:r>
              <a:rPr lang="en-US" noProof="1"/>
              <a:t>Second level</a:t>
            </a:r>
          </a:p>
          <a:p>
            <a:pPr lvl="2"/>
            <a:r>
              <a:rPr lang="en-US" noProof="1"/>
              <a:t>Third level</a:t>
            </a:r>
          </a:p>
          <a:p>
            <a:pPr lvl="3"/>
            <a:r>
              <a:rPr lang="en-US" noProof="1"/>
              <a:t>Fourth level</a:t>
            </a:r>
          </a:p>
          <a:p>
            <a:pPr lvl="4"/>
            <a:r>
              <a:rPr lang="en-US" noProof="1"/>
              <a:t>Fifth level</a:t>
            </a:r>
            <a:endParaRPr lang="en-US"/>
          </a:p>
        </p:txBody>
      </p:sp>
      <p:sp>
        <p:nvSpPr>
          <p:cNvPr id="18" name="Rectangle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95729A-AA1A-4727-B1AD-8768ACD33799}" type="datetimeFigureOut">
              <a:rPr lang="en-US" smtClean="0"/>
              <a:pPr/>
              <a:t>11/22/2021</a:t>
            </a:fld>
            <a:endParaRPr lang="en-US"/>
          </a:p>
        </p:txBody>
      </p:sp>
      <p:sp>
        <p:nvSpPr>
          <p:cNvPr id="7" name="Rectangle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Rectangle 1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810418-B20E-4DF1-A6E4-95F15EAEB1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F46B35-69AE-451C-AEE2-528BEDF3AA46}" type="datetimeFigureOut">
              <a:rPr lang="en-US" smtClean="0"/>
              <a:pPr/>
              <a:t>11/22/2021</a:t>
            </a:fld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28066-1C27-4BEC-8467-619150F8FA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F46B35-69AE-451C-AEE2-528BEDF3AA46}" type="datetimeFigureOut">
              <a:rPr lang="en-US" smtClean="0"/>
              <a:pPr/>
              <a:t>11/22/2021</a:t>
            </a:fld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28066-1C27-4BEC-8467-619150F8FA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3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F46B35-69AE-451C-AEE2-528BEDF3AA46}" type="datetimeFigureOut">
              <a:rPr lang="en-US" smtClean="0"/>
              <a:pPr/>
              <a:t>11/22/2021</a:t>
            </a:fld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Rectangl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28066-1C27-4BEC-8467-619150F8FA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7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r>
              <a:rPr lang="en-US" noProof="1"/>
              <a:t>Click to edit Master title style</a:t>
            </a:r>
            <a:endParaRPr lang="en-US" dirty="0"/>
          </a:p>
        </p:txBody>
      </p:sp>
      <p:sp>
        <p:nvSpPr>
          <p:cNvPr id="14" name="Rectangle 5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/>
            <a:r>
              <a:rPr lang="en-US" noProof="1"/>
              <a:t>Click to edit Master text styles</a:t>
            </a:r>
          </a:p>
          <a:p>
            <a:pPr lvl="1"/>
            <a:r>
              <a:rPr lang="en-US" noProof="1"/>
              <a:t>Second level</a:t>
            </a:r>
          </a:p>
          <a:p>
            <a:pPr lvl="2"/>
            <a:r>
              <a:rPr lang="en-US" noProof="1"/>
              <a:t>Third level</a:t>
            </a:r>
          </a:p>
          <a:p>
            <a:pPr lvl="3"/>
            <a:r>
              <a:rPr lang="en-US" noProof="1"/>
              <a:t>Fourth level</a:t>
            </a:r>
          </a:p>
          <a:p>
            <a:pPr lvl="4"/>
            <a:r>
              <a:rPr lang="en-US" noProof="1"/>
              <a:t>Fifth level</a:t>
            </a:r>
            <a:endParaRPr lang="en-US"/>
          </a:p>
        </p:txBody>
      </p:sp>
      <p:sp>
        <p:nvSpPr>
          <p:cNvPr id="21" name="Rectangle 31"/>
          <p:cNvSpPr>
            <a:spLocks noGrp="1"/>
          </p:cNvSpPr>
          <p:nvPr>
            <p:ph type="dt" sz="half" idx="2"/>
          </p:nvPr>
        </p:nvSpPr>
        <p:spPr>
          <a:xfrm>
            <a:off x="609600" y="6245225"/>
            <a:ext cx="2844800" cy="476250"/>
          </a:xfrm>
          <a:prstGeom prst="rect">
            <a:avLst/>
          </a:prstGeom>
        </p:spPr>
        <p:txBody>
          <a:bodyPr/>
          <a:lstStyle/>
          <a:p>
            <a:fld id="{E057EB69-8C43-4C3A-BA48-A60F845C9FC5}" type="datetimeFigureOut">
              <a:rPr lang="en-US" smtClean="0"/>
              <a:pPr/>
              <a:t>11/22/2021</a:t>
            </a:fld>
            <a:endParaRPr lang="en-US"/>
          </a:p>
        </p:txBody>
      </p:sp>
      <p:sp>
        <p:nvSpPr>
          <p:cNvPr id="26" name="Rectangle 24"/>
          <p:cNvSpPr>
            <a:spLocks noGrp="1"/>
          </p:cNvSpPr>
          <p:nvPr>
            <p:ph type="ftr" sz="quarter" idx="3"/>
          </p:nvPr>
        </p:nvSpPr>
        <p:spPr>
          <a:xfrm>
            <a:off x="4165600" y="6245225"/>
            <a:ext cx="3860800" cy="476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Rectangle 21"/>
          <p:cNvSpPr>
            <a:spLocks noGrp="1"/>
          </p:cNvSpPr>
          <p:nvPr>
            <p:ph type="sldNum" sz="quarter" idx="4"/>
          </p:nvPr>
        </p:nvSpPr>
        <p:spPr>
          <a:xfrm>
            <a:off x="8737600" y="6245225"/>
            <a:ext cx="2844800" cy="476250"/>
          </a:xfrm>
          <a:prstGeom prst="rect">
            <a:avLst/>
          </a:prstGeom>
        </p:spPr>
        <p:txBody>
          <a:bodyPr/>
          <a:lstStyle/>
          <a:p>
            <a:fld id="{91AB0B45-0B29-4251-B6F0-D3632CF432B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</p:sldLayoutIdLst>
  <p:txStyles>
    <p:titleStyle>
      <a:lvl1pPr algn="ctr" rtl="0" eaLnBrk="1" latinLnBrk="0" hangingPunct="1">
        <a:spcBef>
          <a:spcPct val="0"/>
        </a:spcBef>
        <a:buNone/>
        <a:defRPr sz="4400">
          <a:solidFill>
            <a:schemeClr val="tx2"/>
          </a:solidFill>
          <a:effectLst>
            <a:innerShdw blurRad="50800" dist="50800" dir="18900000">
              <a:srgbClr val="000000">
                <a:alpha val="50000"/>
              </a:srgbClr>
            </a:inn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rtl="0" eaLnBrk="1" latinLnBrk="0" hangingPunct="1">
        <a:spcBef>
          <a:spcPct val="20000"/>
        </a:spcBef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har char="–"/>
        <a:defRPr sz="28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har char="–"/>
        <a:defRPr sz="20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microsoft.com/office/2007/relationships/hdphoto" Target="../media/hdphoto3.wdp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microsoft.com/office/2007/relationships/hdphoto" Target="../media/hdphoto2.wdp"/><Relationship Id="rId4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 rot="2002897">
            <a:off x="1078057" y="2012502"/>
            <a:ext cx="9898712" cy="3279853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002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76400" y="2130426"/>
            <a:ext cx="8839200" cy="1470025"/>
          </a:xfrm>
        </p:spPr>
        <p:txBody>
          <a:bodyPr>
            <a:no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en-US" sz="54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Natural Gardening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3600" dirty="0">
                <a:solidFill>
                  <a:schemeClr val="accent6">
                    <a:lumMod val="50000"/>
                  </a:schemeClr>
                </a:solidFill>
              </a:rPr>
              <a:t>Working in harmony with </a:t>
            </a:r>
            <a:br>
              <a:rPr lang="en-US" sz="3600" dirty="0">
                <a:solidFill>
                  <a:schemeClr val="accent6">
                    <a:lumMod val="50000"/>
                  </a:schemeClr>
                </a:solidFill>
              </a:rPr>
            </a:br>
            <a:r>
              <a:rPr lang="en-US" sz="3600" dirty="0">
                <a:solidFill>
                  <a:schemeClr val="accent6">
                    <a:lumMod val="50000"/>
                  </a:schemeClr>
                </a:solidFill>
              </a:rPr>
              <a:t>the world around you</a:t>
            </a:r>
          </a:p>
        </p:txBody>
      </p:sp>
    </p:spTree>
    <p:extLst>
      <p:ext uri="{BB962C8B-B14F-4D97-AF65-F5344CB8AC3E}">
        <p14:creationId xmlns:p14="http://schemas.microsoft.com/office/powerpoint/2010/main" val="32486504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 rot="2002897">
            <a:off x="1078057" y="2012502"/>
            <a:ext cx="9898712" cy="3279853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002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6600" dirty="0">
                <a:solidFill>
                  <a:schemeClr val="accent6">
                    <a:lumMod val="50000"/>
                  </a:schemeClr>
                </a:solidFill>
              </a:rPr>
              <a:t>Criteria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/>
              <a:t>Encourages diversity</a:t>
            </a:r>
          </a:p>
          <a:p>
            <a:r>
              <a:rPr lang="en-US" dirty="0"/>
              <a:t>Attracts pollinators</a:t>
            </a:r>
          </a:p>
          <a:p>
            <a:r>
              <a:rPr lang="en-US"/>
              <a:t>Attracts </a:t>
            </a:r>
            <a:r>
              <a:rPr lang="en-US" dirty="0"/>
              <a:t>birds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Appropriate to land</a:t>
            </a:r>
          </a:p>
          <a:p>
            <a:r>
              <a:rPr lang="en-US" dirty="0"/>
              <a:t>Appropriate to climate</a:t>
            </a:r>
          </a:p>
          <a:p>
            <a:r>
              <a:rPr lang="en-US" dirty="0"/>
              <a:t>Sustainable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 rot="2002897">
            <a:off x="1078057" y="2012502"/>
            <a:ext cx="9898712" cy="3279853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002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6000" dirty="0">
                <a:solidFill>
                  <a:schemeClr val="accent6">
                    <a:lumMod val="50000"/>
                  </a:schemeClr>
                </a:solidFill>
              </a:rPr>
              <a:t>Garden Residents</a:t>
            </a:r>
          </a:p>
        </p:txBody>
      </p:sp>
      <p:pic>
        <p:nvPicPr>
          <p:cNvPr id="13" name="Picture 12" descr="02_Picture4.jpg"/>
          <p:cNvPicPr>
            <a:picLocks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3000"/>
                    </a14:imgEffect>
                  </a14:imgLayer>
                </a14:imgProps>
              </a:ext>
            </a:extLst>
          </a:blip>
          <a:srcRect l="1961" t="1665" r="3922" b="6089"/>
          <a:stretch>
            <a:fillRect/>
          </a:stretch>
        </p:blipFill>
        <p:spPr>
          <a:xfrm>
            <a:off x="2936801" y="1524000"/>
            <a:ext cx="3200400" cy="2286000"/>
          </a:xfrm>
          <a:prstGeom prst="rect">
            <a:avLst/>
          </a:prstGeom>
          <a:ln w="38100">
            <a:solidFill>
              <a:schemeClr val="accent6">
                <a:lumMod val="50000"/>
              </a:schemeClr>
            </a:solidFill>
          </a:ln>
        </p:spPr>
      </p:pic>
      <p:pic>
        <p:nvPicPr>
          <p:cNvPr id="12" name="Content Placeholder 11" descr="02_Pictue3.jpg"/>
          <p:cNvPicPr>
            <a:picLocks noGrp="1"/>
          </p:cNvPicPr>
          <p:nvPr>
            <p:ph sz="half" idx="2"/>
          </p:nvPr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66000"/>
                    </a14:imgEffect>
                  </a14:imgLayer>
                </a14:imgProps>
              </a:ext>
            </a:extLst>
          </a:blip>
          <a:srcRect l="9434"/>
          <a:stretch>
            <a:fillRect/>
          </a:stretch>
        </p:blipFill>
        <p:spPr>
          <a:xfrm>
            <a:off x="4745000" y="2743200"/>
            <a:ext cx="3200400" cy="2286000"/>
          </a:xfrm>
          <a:ln w="38100">
            <a:solidFill>
              <a:schemeClr val="accent6">
                <a:lumMod val="50000"/>
              </a:schemeClr>
            </a:solidFill>
          </a:ln>
        </p:spPr>
      </p:pic>
      <p:pic>
        <p:nvPicPr>
          <p:cNvPr id="11" name="Content Placeholder 10" descr="02_Picture2.jpg"/>
          <p:cNvPicPr>
            <a:picLocks noGrp="1"/>
          </p:cNvPicPr>
          <p:nvPr>
            <p:ph sz="half" idx="1"/>
          </p:nvPr>
        </p:nvPicPr>
        <p:blipFill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aturation sat="66000"/>
                    </a14:imgEffect>
                  </a14:imgLayer>
                </a14:imgProps>
              </a:ext>
            </a:extLst>
          </a:blip>
          <a:srcRect t="7061" b="8209"/>
          <a:stretch>
            <a:fillRect/>
          </a:stretch>
        </p:blipFill>
        <p:spPr>
          <a:xfrm>
            <a:off x="6553200" y="3962400"/>
            <a:ext cx="3200400" cy="2286000"/>
          </a:xfrm>
          <a:ln w="38100">
            <a:solidFill>
              <a:schemeClr val="accent6">
                <a:lumMod val="5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152087765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1_Atrium">
  <a:themeElements>
    <a:clrScheme name="Atrium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E47E7E"/>
      </a:hlink>
      <a:folHlink>
        <a:srgbClr val="C84447"/>
      </a:folHlink>
    </a:clrScheme>
    <a:fontScheme name="Atrium">
      <a:majorFont>
        <a:latin typeface="Rockwell"/>
        <a:ea typeface=""/>
        <a:cs typeface=""/>
        <a:font script="Grek" typeface="Times New Roman"/>
        <a:font script="Cyrl" typeface="Times New Roman"/>
        <a:font script="Jpan" typeface="HG明朝B"/>
        <a:font script="Hang" typeface="바탕"/>
        <a:font script="Hans" typeface="宋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</a:majorFont>
      <a:minorFont>
        <a:latin typeface="Rockwell"/>
        <a:ea typeface=""/>
        <a:cs typeface=""/>
        <a:font script="Grek" typeface="Times New Roman"/>
        <a:font script="Cyrl" typeface="Times New Roman"/>
        <a:font script="Jpan" typeface="HG明朝B"/>
        <a:font script="Hang" typeface="바탕"/>
        <a:font script="Hans" typeface="宋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</a:minorFont>
    </a:fontScheme>
    <a:fmtScheme name="Atrium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5000"/>
                <a:satMod val="150000"/>
              </a:schemeClr>
              <a:schemeClr val="phClr">
                <a:tint val="30000"/>
              </a:schemeClr>
            </a:duotone>
          </a:blip>
          <a:tile tx="0" ty="0" sx="75000" sy="75000" flip="none" algn="ctr"/>
        </a:blipFill>
        <a:blipFill>
          <a:blip xmlns:r="http://schemas.openxmlformats.org/officeDocument/2006/relationships" r:embed="rId1">
            <a:duotone>
              <a:schemeClr val="phClr">
                <a:tint val="90000"/>
                <a:shade val="50000"/>
              </a:schemeClr>
              <a:schemeClr val="phClr">
                <a:shade val="90000"/>
                <a:satMod val="150000"/>
              </a:schemeClr>
            </a:duotone>
          </a:blip>
          <a:tile tx="0" ty="0" sx="75000" sy="75000" flip="none" algn="ctr"/>
        </a:blipFill>
      </a:fillStyleLst>
      <a:lnStyleLst>
        <a:ln w="9525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>
              <a:srgbClr val="000000">
                <a:alpha val="43137"/>
              </a:srgbClr>
            </a:outerShdw>
          </a:effectLst>
        </a:effectStyle>
        <a:effectStyle>
          <a:effectLst>
            <a:glow rad="50800">
              <a:schemeClr val="phClr">
                <a:tint val="95000"/>
                <a:alpha val="96078"/>
                <a:satMod val="110000"/>
              </a:schemeClr>
            </a:glow>
          </a:effectLst>
          <a:scene3d>
            <a:camera prst="orthographicFront" fov="0">
              <a:rot lat="0" lon="0" rev="0"/>
            </a:camera>
            <a:lightRig rig="contrasting" dir="tl">
              <a:rot lat="0" lon="0" rev="17400000"/>
            </a:lightRig>
          </a:scene3d>
          <a:sp3d contourW="12700" prstMaterial="powder">
            <a:bevelT w="50800" h="50800"/>
            <a:contourClr>
              <a:schemeClr val="phClr">
                <a:shade val="55000"/>
                <a:satMod val="120000"/>
              </a:schemeClr>
            </a:contourClr>
          </a:sp3d>
        </a:effectStyle>
        <a:effectStyle>
          <a:effectLst>
            <a:outerShdw blurRad="50800" dist="38100" dir="540000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l">
              <a:rot lat="0" lon="0" rev="17400000"/>
            </a:lightRig>
          </a:scene3d>
          <a:sp3d contourW="12700" prstMaterial="powder">
            <a:bevelT w="50800" h="50800"/>
            <a:contourClr>
              <a:schemeClr val="phClr">
                <a:shade val="55000"/>
                <a:satMod val="17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15000"/>
              </a:schemeClr>
            </a:gs>
            <a:gs pos="25000">
              <a:schemeClr val="phClr">
                <a:tint val="70000"/>
                <a:satMod val="225000"/>
              </a:schemeClr>
            </a:gs>
            <a:gs pos="100000">
              <a:schemeClr val="phClr">
                <a:shade val="73000"/>
                <a:satMod val="250000"/>
              </a:schemeClr>
            </a:gs>
          </a:gsLst>
          <a:path path="circle">
            <a:fillToRect l="50000" t="50000" r="110000" b="110000"/>
          </a:path>
        </a:gradFill>
        <a:blipFill>
          <a:blip xmlns:r="http://schemas.openxmlformats.org/officeDocument/2006/relationships" r:embed="rId2">
            <a:duotone>
              <a:schemeClr val="phClr">
                <a:shade val="40000"/>
                <a:satMod val="110000"/>
              </a:schemeClr>
              <a:schemeClr val="phClr">
                <a:tint val="60000"/>
                <a:satMod val="225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NaturalGardeningB" id="{892277E3-2E7A-4640-BD3B-102C523DEF5C}" vid="{FDA87D13-A679-4ED7-93F4-40FCF93A6EF1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>
  <documentManagement>
    <Stage-Notes xmlns="b49051fe-4646-4981-af49-10bb2dc6861b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826216A0906B04E89BB89C1075B88C4" ma:contentTypeVersion="" ma:contentTypeDescription="Create a new document." ma:contentTypeScope="" ma:versionID="21342baeeefee87134c2571e90364d9e">
  <xsd:schema xmlns:xsd="http://www.w3.org/2001/XMLSchema" xmlns:xs="http://www.w3.org/2001/XMLSchema" xmlns:p="http://schemas.microsoft.com/office/2006/metadata/properties" xmlns:ns2="b49051fe-4646-4981-af49-10bb2dc6861b" targetNamespace="http://schemas.microsoft.com/office/2006/metadata/properties" ma:root="true" ma:fieldsID="8cb98404e8479986d4d3fa8fd5071fe3" ns2:_="">
    <xsd:import namespace="b49051fe-4646-4981-af49-10bb2dc6861b"/>
    <xsd:element name="properties">
      <xsd:complexType>
        <xsd:sequence>
          <xsd:element name="documentManagement">
            <xsd:complexType>
              <xsd:all>
                <xsd:element ref="ns2:Stage-Notes" minOccurs="0"/>
                <xsd:element ref="ns2:SharedWithUsers" minOccurs="0"/>
                <xsd:element ref="ns2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49051fe-4646-4981-af49-10bb2dc6861b" elementFormDefault="qualified">
    <xsd:import namespace="http://schemas.microsoft.com/office/2006/documentManagement/types"/>
    <xsd:import namespace="http://schemas.microsoft.com/office/infopath/2007/PartnerControls"/>
    <xsd:element name="Stage-Notes" ma:index="8" nillable="true" ma:displayName="Stage-Notes" ma:description="Optional status notes" ma:internalName="Stage_x002d_Notes">
      <xsd:simpleType>
        <xsd:restriction base="dms:Text">
          <xsd:maxLength value="50"/>
        </xsd:restriction>
      </xsd:simpleType>
    </xsd:element>
    <xsd:element name="SharedWithUsers" ma:index="9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0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7C593919-C895-41B7-BC53-C0109A505FE5}">
  <ds:schemaRefs>
    <ds:schemaRef ds:uri="http://schemas.microsoft.com/office/2006/metadata/properties"/>
    <ds:schemaRef ds:uri="b49051fe-4646-4981-af49-10bb2dc6861b"/>
  </ds:schemaRefs>
</ds:datastoreItem>
</file>

<file path=customXml/itemProps2.xml><?xml version="1.0" encoding="utf-8"?>
<ds:datastoreItem xmlns:ds="http://schemas.openxmlformats.org/officeDocument/2006/customXml" ds:itemID="{76F042CC-CF37-4801-991D-A45572560580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726F3870-D93C-4BF1-9DB0-0A64ADEF709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b49051fe-4646-4981-af49-10bb2dc6861b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NaturalGardenA</Template>
  <TotalTime>0</TotalTime>
  <Words>27</Words>
  <Application>Microsoft Office PowerPoint</Application>
  <PresentationFormat>Widescreen</PresentationFormat>
  <Paragraphs>10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6" baseType="lpstr">
      <vt:lpstr>Calibri</vt:lpstr>
      <vt:lpstr>Rockwell</vt:lpstr>
      <vt:lpstr>1_Atrium</vt:lpstr>
      <vt:lpstr>Natural Gardening</vt:lpstr>
      <vt:lpstr>Criteria</vt:lpstr>
      <vt:lpstr>Garden Residents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Natural Gardening</dc:title>
  <dc:creator>Joyce Cox</dc:creator>
  <cp:lastModifiedBy>Joan Lambert</cp:lastModifiedBy>
  <cp:revision>2</cp:revision>
  <dcterms:created xsi:type="dcterms:W3CDTF">2012-11-22T19:39:13Z</dcterms:created>
  <dcterms:modified xsi:type="dcterms:W3CDTF">2021-11-22T07:20:11Z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0x0101008826216A0906B04E89BB89C1075B88C4</vt:lpwstr>
  </property>
  <property fmtid="{D5CDD505-2E9C-101B-9397-08002B2CF9AE}" pid="3" name="_dlc_DocIdItemGuid">
    <vt:lpwstr>a790cda3-f9d4-4e00-9799-2d7ba83bb611</vt:lpwstr>
  </property>
</Properties>
</file>