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21" r:id="rId4"/>
  </p:sldMasterIdLst>
  <p:sldIdLst>
    <p:sldId id="256" r:id="rId5"/>
    <p:sldId id="257" r:id="rId6"/>
    <p:sldId id="26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2397" autoAdjust="0"/>
    <p:restoredTop sz="94684" autoAdjust="0"/>
  </p:normalViewPr>
  <p:slideViewPr>
    <p:cSldViewPr>
      <p:cViewPr varScale="1">
        <p:scale>
          <a:sx n="73" d="100"/>
          <a:sy n="73" d="100"/>
        </p:scale>
        <p:origin x="120" y="66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157E323-DC33-4E19-BB44-4472AA0CF5B7}" type="doc">
      <dgm:prSet loTypeId="urn:microsoft.com/office/officeart/2005/8/layout/process5" loCatId="process" qsTypeId="urn:microsoft.com/office/officeart/2005/8/quickstyle/simple3" qsCatId="simple" csTypeId="urn:microsoft.com/office/officeart/2005/8/colors/colorful2" csCatId="colorful"/>
      <dgm:spPr/>
      <dgm:t>
        <a:bodyPr/>
        <a:lstStyle/>
        <a:p>
          <a:endParaRPr lang="en-US"/>
        </a:p>
      </dgm:t>
    </dgm:pt>
    <dgm:pt modelId="{AD140AE6-F40C-4D08-A6D2-8300339CF9C9}">
      <dgm:prSet/>
      <dgm:spPr/>
      <dgm:t>
        <a:bodyPr/>
        <a:lstStyle/>
        <a:p>
          <a:pPr rtl="0"/>
          <a:r>
            <a:rPr lang="en-US"/>
            <a:t>Gather information</a:t>
          </a:r>
        </a:p>
      </dgm:t>
    </dgm:pt>
    <dgm:pt modelId="{0A6E9E9E-8B15-45A1-A608-81C2AD43DD15}" type="parTrans" cxnId="{AE93D0E4-8D5E-4581-B619-9FF291526441}">
      <dgm:prSet/>
      <dgm:spPr/>
      <dgm:t>
        <a:bodyPr/>
        <a:lstStyle/>
        <a:p>
          <a:endParaRPr lang="en-US"/>
        </a:p>
      </dgm:t>
    </dgm:pt>
    <dgm:pt modelId="{06E5789F-03DE-4EB0-909D-480A886D3128}" type="sibTrans" cxnId="{AE93D0E4-8D5E-4581-B619-9FF291526441}">
      <dgm:prSet/>
      <dgm:spPr/>
      <dgm:t>
        <a:bodyPr/>
        <a:lstStyle/>
        <a:p>
          <a:endParaRPr lang="en-US"/>
        </a:p>
      </dgm:t>
    </dgm:pt>
    <dgm:pt modelId="{E1FF4C63-F7BF-4EF3-9902-A68D2316532C}">
      <dgm:prSet/>
      <dgm:spPr/>
      <dgm:t>
        <a:bodyPr/>
        <a:lstStyle/>
        <a:p>
          <a:pPr rtl="0"/>
          <a:r>
            <a:rPr lang="en-US"/>
            <a:t>Set up team</a:t>
          </a:r>
        </a:p>
      </dgm:t>
    </dgm:pt>
    <dgm:pt modelId="{E4D10F7F-1BE7-4AB3-A534-DBD20E61A3CF}" type="parTrans" cxnId="{1CEDCDEE-1FF1-4724-98E1-1BFBA3AE40B2}">
      <dgm:prSet/>
      <dgm:spPr/>
      <dgm:t>
        <a:bodyPr/>
        <a:lstStyle/>
        <a:p>
          <a:endParaRPr lang="en-US"/>
        </a:p>
      </dgm:t>
    </dgm:pt>
    <dgm:pt modelId="{BE9645C4-4397-4C7A-9EBE-4F279E06A442}" type="sibTrans" cxnId="{1CEDCDEE-1FF1-4724-98E1-1BFBA3AE40B2}">
      <dgm:prSet/>
      <dgm:spPr/>
      <dgm:t>
        <a:bodyPr/>
        <a:lstStyle/>
        <a:p>
          <a:endParaRPr lang="en-US"/>
        </a:p>
      </dgm:t>
    </dgm:pt>
    <dgm:pt modelId="{FD9578BC-742A-4A36-9E7B-A4C13C3380CA}">
      <dgm:prSet/>
      <dgm:spPr/>
      <dgm:t>
        <a:bodyPr/>
        <a:lstStyle/>
        <a:p>
          <a:pPr rtl="0"/>
          <a:r>
            <a:rPr lang="en-US"/>
            <a:t>Plan project</a:t>
          </a:r>
        </a:p>
      </dgm:t>
    </dgm:pt>
    <dgm:pt modelId="{E687EEB0-3808-4FA0-A7D9-801FC1D37BD8}" type="parTrans" cxnId="{BD18FCFA-9E69-4AFA-8CC3-50EFFFA661F7}">
      <dgm:prSet/>
      <dgm:spPr/>
      <dgm:t>
        <a:bodyPr/>
        <a:lstStyle/>
        <a:p>
          <a:endParaRPr lang="en-US"/>
        </a:p>
      </dgm:t>
    </dgm:pt>
    <dgm:pt modelId="{DC28B2BE-9DB5-4DFA-9858-95C78D58F974}" type="sibTrans" cxnId="{BD18FCFA-9E69-4AFA-8CC3-50EFFFA661F7}">
      <dgm:prSet/>
      <dgm:spPr/>
      <dgm:t>
        <a:bodyPr/>
        <a:lstStyle/>
        <a:p>
          <a:endParaRPr lang="en-US"/>
        </a:p>
      </dgm:t>
    </dgm:pt>
    <dgm:pt modelId="{EEEC4FA7-909F-4AF3-99E5-659B9B419C83}">
      <dgm:prSet/>
      <dgm:spPr/>
      <dgm:t>
        <a:bodyPr/>
        <a:lstStyle/>
        <a:p>
          <a:pPr rtl="0"/>
          <a:r>
            <a:rPr lang="en-US"/>
            <a:t>Meet with department</a:t>
          </a:r>
        </a:p>
      </dgm:t>
    </dgm:pt>
    <dgm:pt modelId="{A39B7199-45D2-435C-A84A-A45C0B83D0F4}" type="parTrans" cxnId="{D0C04351-3ECE-4821-A06C-ABA8802866E4}">
      <dgm:prSet/>
      <dgm:spPr/>
      <dgm:t>
        <a:bodyPr/>
        <a:lstStyle/>
        <a:p>
          <a:endParaRPr lang="en-US"/>
        </a:p>
      </dgm:t>
    </dgm:pt>
    <dgm:pt modelId="{901250F1-7ED3-4F75-BA19-E7C04F6C43FB}" type="sibTrans" cxnId="{D0C04351-3ECE-4821-A06C-ABA8802866E4}">
      <dgm:prSet/>
      <dgm:spPr/>
      <dgm:t>
        <a:bodyPr/>
        <a:lstStyle/>
        <a:p>
          <a:endParaRPr lang="en-US"/>
        </a:p>
      </dgm:t>
    </dgm:pt>
    <dgm:pt modelId="{1EC00CC6-76F0-4724-89DF-DF97B9016FA5}">
      <dgm:prSet/>
      <dgm:spPr/>
      <dgm:t>
        <a:bodyPr/>
        <a:lstStyle/>
        <a:p>
          <a:pPr rtl="0"/>
          <a:r>
            <a:rPr lang="en-US"/>
            <a:t>Present to other departments</a:t>
          </a:r>
        </a:p>
      </dgm:t>
    </dgm:pt>
    <dgm:pt modelId="{AD246EAC-AB18-4186-BA2B-968DC00BB7CE}" type="parTrans" cxnId="{11B7C31F-03B7-49C6-B006-50CDB1593591}">
      <dgm:prSet/>
      <dgm:spPr/>
      <dgm:t>
        <a:bodyPr/>
        <a:lstStyle/>
        <a:p>
          <a:endParaRPr lang="en-US"/>
        </a:p>
      </dgm:t>
    </dgm:pt>
    <dgm:pt modelId="{2BFC6B5B-099D-4054-AACE-46D61B002FF3}" type="sibTrans" cxnId="{11B7C31F-03B7-49C6-B006-50CDB1593591}">
      <dgm:prSet/>
      <dgm:spPr/>
      <dgm:t>
        <a:bodyPr/>
        <a:lstStyle/>
        <a:p>
          <a:endParaRPr lang="en-US"/>
        </a:p>
      </dgm:t>
    </dgm:pt>
    <dgm:pt modelId="{E7785059-1AF1-41E1-9C63-084F696B2A53}">
      <dgm:prSet/>
      <dgm:spPr/>
      <dgm:t>
        <a:bodyPr/>
        <a:lstStyle/>
        <a:p>
          <a:pPr rtl="0"/>
          <a:r>
            <a:rPr lang="en-US"/>
            <a:t>Carry out project</a:t>
          </a:r>
        </a:p>
      </dgm:t>
    </dgm:pt>
    <dgm:pt modelId="{6951E0CC-1424-4DDA-AD5F-AD6E12665FB1}" type="parTrans" cxnId="{838C5DDC-7E90-4BC9-A21C-D3B4F762318E}">
      <dgm:prSet/>
      <dgm:spPr/>
      <dgm:t>
        <a:bodyPr/>
        <a:lstStyle/>
        <a:p>
          <a:endParaRPr lang="en-US"/>
        </a:p>
      </dgm:t>
    </dgm:pt>
    <dgm:pt modelId="{2E65B268-D254-4E43-9658-DA66F3F91AEB}" type="sibTrans" cxnId="{838C5DDC-7E90-4BC9-A21C-D3B4F762318E}">
      <dgm:prSet/>
      <dgm:spPr/>
      <dgm:t>
        <a:bodyPr/>
        <a:lstStyle/>
        <a:p>
          <a:endParaRPr lang="en-US"/>
        </a:p>
      </dgm:t>
    </dgm:pt>
    <dgm:pt modelId="{9FC74254-9FE9-4237-BDC7-2D0198F74A19}">
      <dgm:prSet/>
      <dgm:spPr/>
      <dgm:t>
        <a:bodyPr/>
        <a:lstStyle/>
        <a:p>
          <a:pPr rtl="0"/>
          <a:r>
            <a:rPr lang="en-US"/>
            <a:t>Celebrate and evaluate</a:t>
          </a:r>
        </a:p>
      </dgm:t>
    </dgm:pt>
    <dgm:pt modelId="{A5EBA663-C23D-4DE6-B033-91D90E3EF64B}" type="parTrans" cxnId="{B9B19D62-7253-4CA2-BEE6-7D66A6B8A943}">
      <dgm:prSet/>
      <dgm:spPr/>
      <dgm:t>
        <a:bodyPr/>
        <a:lstStyle/>
        <a:p>
          <a:endParaRPr lang="en-US"/>
        </a:p>
      </dgm:t>
    </dgm:pt>
    <dgm:pt modelId="{D090A52C-5B23-4AD1-8168-36ECE908C341}" type="sibTrans" cxnId="{B9B19D62-7253-4CA2-BEE6-7D66A6B8A943}">
      <dgm:prSet/>
      <dgm:spPr/>
      <dgm:t>
        <a:bodyPr/>
        <a:lstStyle/>
        <a:p>
          <a:endParaRPr lang="en-US"/>
        </a:p>
      </dgm:t>
    </dgm:pt>
    <dgm:pt modelId="{8FD2CD43-E4CF-4B0B-AB1D-1706FC4C160D}" type="pres">
      <dgm:prSet presAssocID="{6157E323-DC33-4E19-BB44-4472AA0CF5B7}" presName="diagram" presStyleCnt="0">
        <dgm:presLayoutVars>
          <dgm:dir/>
          <dgm:resizeHandles val="exact"/>
        </dgm:presLayoutVars>
      </dgm:prSet>
      <dgm:spPr/>
    </dgm:pt>
    <dgm:pt modelId="{495D4900-8FA8-4B45-A6FD-EC3088AC2D1A}" type="pres">
      <dgm:prSet presAssocID="{AD140AE6-F40C-4D08-A6D2-8300339CF9C9}" presName="node" presStyleLbl="node1" presStyleIdx="0" presStyleCnt="7">
        <dgm:presLayoutVars>
          <dgm:bulletEnabled val="1"/>
        </dgm:presLayoutVars>
      </dgm:prSet>
      <dgm:spPr/>
    </dgm:pt>
    <dgm:pt modelId="{F380CEC8-1289-4AC7-B157-1FC33A697C91}" type="pres">
      <dgm:prSet presAssocID="{06E5789F-03DE-4EB0-909D-480A886D3128}" presName="sibTrans" presStyleLbl="sibTrans2D1" presStyleIdx="0" presStyleCnt="6"/>
      <dgm:spPr/>
    </dgm:pt>
    <dgm:pt modelId="{D57E941C-12F3-4D11-8C7B-12BB68AF82D7}" type="pres">
      <dgm:prSet presAssocID="{06E5789F-03DE-4EB0-909D-480A886D3128}" presName="connectorText" presStyleLbl="sibTrans2D1" presStyleIdx="0" presStyleCnt="6"/>
      <dgm:spPr/>
    </dgm:pt>
    <dgm:pt modelId="{05C0492C-E09A-4EEC-A573-07011E559F0E}" type="pres">
      <dgm:prSet presAssocID="{E1FF4C63-F7BF-4EF3-9902-A68D2316532C}" presName="node" presStyleLbl="node1" presStyleIdx="1" presStyleCnt="7">
        <dgm:presLayoutVars>
          <dgm:bulletEnabled val="1"/>
        </dgm:presLayoutVars>
      </dgm:prSet>
      <dgm:spPr/>
    </dgm:pt>
    <dgm:pt modelId="{3D185A30-77BD-4AFD-8C68-621F24BA7B4E}" type="pres">
      <dgm:prSet presAssocID="{BE9645C4-4397-4C7A-9EBE-4F279E06A442}" presName="sibTrans" presStyleLbl="sibTrans2D1" presStyleIdx="1" presStyleCnt="6"/>
      <dgm:spPr/>
    </dgm:pt>
    <dgm:pt modelId="{F2792C80-B1F2-4643-AA8D-5698A10FC00B}" type="pres">
      <dgm:prSet presAssocID="{BE9645C4-4397-4C7A-9EBE-4F279E06A442}" presName="connectorText" presStyleLbl="sibTrans2D1" presStyleIdx="1" presStyleCnt="6"/>
      <dgm:spPr/>
    </dgm:pt>
    <dgm:pt modelId="{05189C71-B846-45DF-BA1E-E9C8A874201F}" type="pres">
      <dgm:prSet presAssocID="{FD9578BC-742A-4A36-9E7B-A4C13C3380CA}" presName="node" presStyleLbl="node1" presStyleIdx="2" presStyleCnt="7">
        <dgm:presLayoutVars>
          <dgm:bulletEnabled val="1"/>
        </dgm:presLayoutVars>
      </dgm:prSet>
      <dgm:spPr/>
    </dgm:pt>
    <dgm:pt modelId="{F235C8FD-AD36-4953-8ECF-ABBC264A2F97}" type="pres">
      <dgm:prSet presAssocID="{DC28B2BE-9DB5-4DFA-9858-95C78D58F974}" presName="sibTrans" presStyleLbl="sibTrans2D1" presStyleIdx="2" presStyleCnt="6"/>
      <dgm:spPr/>
    </dgm:pt>
    <dgm:pt modelId="{EF762E41-FFBA-4074-B59C-2A751863FA0D}" type="pres">
      <dgm:prSet presAssocID="{DC28B2BE-9DB5-4DFA-9858-95C78D58F974}" presName="connectorText" presStyleLbl="sibTrans2D1" presStyleIdx="2" presStyleCnt="6"/>
      <dgm:spPr/>
    </dgm:pt>
    <dgm:pt modelId="{779E3D33-FD2A-43B8-A274-4FBC8A5F4285}" type="pres">
      <dgm:prSet presAssocID="{EEEC4FA7-909F-4AF3-99E5-659B9B419C83}" presName="node" presStyleLbl="node1" presStyleIdx="3" presStyleCnt="7">
        <dgm:presLayoutVars>
          <dgm:bulletEnabled val="1"/>
        </dgm:presLayoutVars>
      </dgm:prSet>
      <dgm:spPr/>
    </dgm:pt>
    <dgm:pt modelId="{11635AC3-4D3E-4A09-87FD-098C74937E4C}" type="pres">
      <dgm:prSet presAssocID="{901250F1-7ED3-4F75-BA19-E7C04F6C43FB}" presName="sibTrans" presStyleLbl="sibTrans2D1" presStyleIdx="3" presStyleCnt="6"/>
      <dgm:spPr/>
    </dgm:pt>
    <dgm:pt modelId="{CADFC4D5-22C1-466B-8742-5B31BD3A1417}" type="pres">
      <dgm:prSet presAssocID="{901250F1-7ED3-4F75-BA19-E7C04F6C43FB}" presName="connectorText" presStyleLbl="sibTrans2D1" presStyleIdx="3" presStyleCnt="6"/>
      <dgm:spPr/>
    </dgm:pt>
    <dgm:pt modelId="{C2AFE386-F818-4628-A395-4B48675E0FC3}" type="pres">
      <dgm:prSet presAssocID="{1EC00CC6-76F0-4724-89DF-DF97B9016FA5}" presName="node" presStyleLbl="node1" presStyleIdx="4" presStyleCnt="7">
        <dgm:presLayoutVars>
          <dgm:bulletEnabled val="1"/>
        </dgm:presLayoutVars>
      </dgm:prSet>
      <dgm:spPr/>
    </dgm:pt>
    <dgm:pt modelId="{6CF01A24-D2A6-4280-B630-81DB9902B83A}" type="pres">
      <dgm:prSet presAssocID="{2BFC6B5B-099D-4054-AACE-46D61B002FF3}" presName="sibTrans" presStyleLbl="sibTrans2D1" presStyleIdx="4" presStyleCnt="6"/>
      <dgm:spPr/>
    </dgm:pt>
    <dgm:pt modelId="{8F586268-0ABF-4B04-9F6C-F218DF5117F7}" type="pres">
      <dgm:prSet presAssocID="{2BFC6B5B-099D-4054-AACE-46D61B002FF3}" presName="connectorText" presStyleLbl="sibTrans2D1" presStyleIdx="4" presStyleCnt="6"/>
      <dgm:spPr/>
    </dgm:pt>
    <dgm:pt modelId="{B2F88FE0-BEF8-4314-B624-4ADCC3470790}" type="pres">
      <dgm:prSet presAssocID="{E7785059-1AF1-41E1-9C63-084F696B2A53}" presName="node" presStyleLbl="node1" presStyleIdx="5" presStyleCnt="7">
        <dgm:presLayoutVars>
          <dgm:bulletEnabled val="1"/>
        </dgm:presLayoutVars>
      </dgm:prSet>
      <dgm:spPr/>
    </dgm:pt>
    <dgm:pt modelId="{B352237E-C36B-4DCE-8254-DF62649AB452}" type="pres">
      <dgm:prSet presAssocID="{2E65B268-D254-4E43-9658-DA66F3F91AEB}" presName="sibTrans" presStyleLbl="sibTrans2D1" presStyleIdx="5" presStyleCnt="6"/>
      <dgm:spPr/>
    </dgm:pt>
    <dgm:pt modelId="{0AAA48CD-A45E-4F38-B4F7-2141562B4173}" type="pres">
      <dgm:prSet presAssocID="{2E65B268-D254-4E43-9658-DA66F3F91AEB}" presName="connectorText" presStyleLbl="sibTrans2D1" presStyleIdx="5" presStyleCnt="6"/>
      <dgm:spPr/>
    </dgm:pt>
    <dgm:pt modelId="{663D6FA1-A91C-4E9E-AC05-FDB755823ACB}" type="pres">
      <dgm:prSet presAssocID="{9FC74254-9FE9-4237-BDC7-2D0198F74A19}" presName="node" presStyleLbl="node1" presStyleIdx="6" presStyleCnt="7">
        <dgm:presLayoutVars>
          <dgm:bulletEnabled val="1"/>
        </dgm:presLayoutVars>
      </dgm:prSet>
      <dgm:spPr/>
    </dgm:pt>
  </dgm:ptLst>
  <dgm:cxnLst>
    <dgm:cxn modelId="{73D15618-74C9-45E8-98A0-A031066558EC}" type="presOf" srcId="{06E5789F-03DE-4EB0-909D-480A886D3128}" destId="{D57E941C-12F3-4D11-8C7B-12BB68AF82D7}" srcOrd="1" destOrd="0" presId="urn:microsoft.com/office/officeart/2005/8/layout/process5"/>
    <dgm:cxn modelId="{11B7C31F-03B7-49C6-B006-50CDB1593591}" srcId="{6157E323-DC33-4E19-BB44-4472AA0CF5B7}" destId="{1EC00CC6-76F0-4724-89DF-DF97B9016FA5}" srcOrd="4" destOrd="0" parTransId="{AD246EAC-AB18-4186-BA2B-968DC00BB7CE}" sibTransId="{2BFC6B5B-099D-4054-AACE-46D61B002FF3}"/>
    <dgm:cxn modelId="{B9B19D62-7253-4CA2-BEE6-7D66A6B8A943}" srcId="{6157E323-DC33-4E19-BB44-4472AA0CF5B7}" destId="{9FC74254-9FE9-4237-BDC7-2D0198F74A19}" srcOrd="6" destOrd="0" parTransId="{A5EBA663-C23D-4DE6-B033-91D90E3EF64B}" sibTransId="{D090A52C-5B23-4AD1-8168-36ECE908C341}"/>
    <dgm:cxn modelId="{EA285163-0F47-4E9E-A247-7DD7BC0D333F}" type="presOf" srcId="{BE9645C4-4397-4C7A-9EBE-4F279E06A442}" destId="{F2792C80-B1F2-4643-AA8D-5698A10FC00B}" srcOrd="1" destOrd="0" presId="urn:microsoft.com/office/officeart/2005/8/layout/process5"/>
    <dgm:cxn modelId="{D483C543-7B51-410A-AB42-D89390DD55F2}" type="presOf" srcId="{BE9645C4-4397-4C7A-9EBE-4F279E06A442}" destId="{3D185A30-77BD-4AFD-8C68-621F24BA7B4E}" srcOrd="0" destOrd="0" presId="urn:microsoft.com/office/officeart/2005/8/layout/process5"/>
    <dgm:cxn modelId="{9E02E264-6863-40A4-99FA-AF129366A494}" type="presOf" srcId="{E7785059-1AF1-41E1-9C63-084F696B2A53}" destId="{B2F88FE0-BEF8-4314-B624-4ADCC3470790}" srcOrd="0" destOrd="0" presId="urn:microsoft.com/office/officeart/2005/8/layout/process5"/>
    <dgm:cxn modelId="{6D99E644-3E7C-4F67-923B-F5D2DCBFFCBC}" type="presOf" srcId="{AD140AE6-F40C-4D08-A6D2-8300339CF9C9}" destId="{495D4900-8FA8-4B45-A6FD-EC3088AC2D1A}" srcOrd="0" destOrd="0" presId="urn:microsoft.com/office/officeart/2005/8/layout/process5"/>
    <dgm:cxn modelId="{D0C04351-3ECE-4821-A06C-ABA8802866E4}" srcId="{6157E323-DC33-4E19-BB44-4472AA0CF5B7}" destId="{EEEC4FA7-909F-4AF3-99E5-659B9B419C83}" srcOrd="3" destOrd="0" parTransId="{A39B7199-45D2-435C-A84A-A45C0B83D0F4}" sibTransId="{901250F1-7ED3-4F75-BA19-E7C04F6C43FB}"/>
    <dgm:cxn modelId="{48093173-3498-42D3-BD90-ED79AF88AC6C}" type="presOf" srcId="{2BFC6B5B-099D-4054-AACE-46D61B002FF3}" destId="{6CF01A24-D2A6-4280-B630-81DB9902B83A}" srcOrd="0" destOrd="0" presId="urn:microsoft.com/office/officeart/2005/8/layout/process5"/>
    <dgm:cxn modelId="{CC506354-B936-4CE0-8D0E-BEA1E6378232}" type="presOf" srcId="{901250F1-7ED3-4F75-BA19-E7C04F6C43FB}" destId="{CADFC4D5-22C1-466B-8742-5B31BD3A1417}" srcOrd="1" destOrd="0" presId="urn:microsoft.com/office/officeart/2005/8/layout/process5"/>
    <dgm:cxn modelId="{21965255-0F1B-4AFD-83C7-07F4749267F0}" type="presOf" srcId="{2E65B268-D254-4E43-9658-DA66F3F91AEB}" destId="{B352237E-C36B-4DCE-8254-DF62649AB452}" srcOrd="0" destOrd="0" presId="urn:microsoft.com/office/officeart/2005/8/layout/process5"/>
    <dgm:cxn modelId="{C19E9C5A-840B-42E0-BBE9-075A2D0C24C6}" type="presOf" srcId="{6157E323-DC33-4E19-BB44-4472AA0CF5B7}" destId="{8FD2CD43-E4CF-4B0B-AB1D-1706FC4C160D}" srcOrd="0" destOrd="0" presId="urn:microsoft.com/office/officeart/2005/8/layout/process5"/>
    <dgm:cxn modelId="{C7419E82-9879-4F10-AE89-D0DBCDF9802B}" type="presOf" srcId="{DC28B2BE-9DB5-4DFA-9858-95C78D58F974}" destId="{EF762E41-FFBA-4074-B59C-2A751863FA0D}" srcOrd="1" destOrd="0" presId="urn:microsoft.com/office/officeart/2005/8/layout/process5"/>
    <dgm:cxn modelId="{0C07758E-5046-4F53-91DF-4531127DFC5B}" type="presOf" srcId="{EEEC4FA7-909F-4AF3-99E5-659B9B419C83}" destId="{779E3D33-FD2A-43B8-A274-4FBC8A5F4285}" srcOrd="0" destOrd="0" presId="urn:microsoft.com/office/officeart/2005/8/layout/process5"/>
    <dgm:cxn modelId="{D63F3092-C323-4346-A762-1D65EC7623DA}" type="presOf" srcId="{E1FF4C63-F7BF-4EF3-9902-A68D2316532C}" destId="{05C0492C-E09A-4EEC-A573-07011E559F0E}" srcOrd="0" destOrd="0" presId="urn:microsoft.com/office/officeart/2005/8/layout/process5"/>
    <dgm:cxn modelId="{96DBE79A-31CA-4B82-9906-0AC5DE158FDD}" type="presOf" srcId="{06E5789F-03DE-4EB0-909D-480A886D3128}" destId="{F380CEC8-1289-4AC7-B157-1FC33A697C91}" srcOrd="0" destOrd="0" presId="urn:microsoft.com/office/officeart/2005/8/layout/process5"/>
    <dgm:cxn modelId="{943CB8AC-8954-46F0-AEEE-689AEDA22868}" type="presOf" srcId="{1EC00CC6-76F0-4724-89DF-DF97B9016FA5}" destId="{C2AFE386-F818-4628-A395-4B48675E0FC3}" srcOrd="0" destOrd="0" presId="urn:microsoft.com/office/officeart/2005/8/layout/process5"/>
    <dgm:cxn modelId="{13F534AE-22DC-489B-B3FD-CCC232167D47}" type="presOf" srcId="{2E65B268-D254-4E43-9658-DA66F3F91AEB}" destId="{0AAA48CD-A45E-4F38-B4F7-2141562B4173}" srcOrd="1" destOrd="0" presId="urn:microsoft.com/office/officeart/2005/8/layout/process5"/>
    <dgm:cxn modelId="{8011DDCA-6CD6-46DD-9772-D89A6C3B2D45}" type="presOf" srcId="{2BFC6B5B-099D-4054-AACE-46D61B002FF3}" destId="{8F586268-0ABF-4B04-9F6C-F218DF5117F7}" srcOrd="1" destOrd="0" presId="urn:microsoft.com/office/officeart/2005/8/layout/process5"/>
    <dgm:cxn modelId="{838C5DDC-7E90-4BC9-A21C-D3B4F762318E}" srcId="{6157E323-DC33-4E19-BB44-4472AA0CF5B7}" destId="{E7785059-1AF1-41E1-9C63-084F696B2A53}" srcOrd="5" destOrd="0" parTransId="{6951E0CC-1424-4DDA-AD5F-AD6E12665FB1}" sibTransId="{2E65B268-D254-4E43-9658-DA66F3F91AEB}"/>
    <dgm:cxn modelId="{24B295DD-7BAB-4BEA-B2E3-C465FE3AB5CB}" type="presOf" srcId="{9FC74254-9FE9-4237-BDC7-2D0198F74A19}" destId="{663D6FA1-A91C-4E9E-AC05-FDB755823ACB}" srcOrd="0" destOrd="0" presId="urn:microsoft.com/office/officeart/2005/8/layout/process5"/>
    <dgm:cxn modelId="{AE93D0E4-8D5E-4581-B619-9FF291526441}" srcId="{6157E323-DC33-4E19-BB44-4472AA0CF5B7}" destId="{AD140AE6-F40C-4D08-A6D2-8300339CF9C9}" srcOrd="0" destOrd="0" parTransId="{0A6E9E9E-8B15-45A1-A608-81C2AD43DD15}" sibTransId="{06E5789F-03DE-4EB0-909D-480A886D3128}"/>
    <dgm:cxn modelId="{185467E8-AD8E-4120-A9AF-693AF38735AC}" type="presOf" srcId="{FD9578BC-742A-4A36-9E7B-A4C13C3380CA}" destId="{05189C71-B846-45DF-BA1E-E9C8A874201F}" srcOrd="0" destOrd="0" presId="urn:microsoft.com/office/officeart/2005/8/layout/process5"/>
    <dgm:cxn modelId="{1CEDCDEE-1FF1-4724-98E1-1BFBA3AE40B2}" srcId="{6157E323-DC33-4E19-BB44-4472AA0CF5B7}" destId="{E1FF4C63-F7BF-4EF3-9902-A68D2316532C}" srcOrd="1" destOrd="0" parTransId="{E4D10F7F-1BE7-4AB3-A534-DBD20E61A3CF}" sibTransId="{BE9645C4-4397-4C7A-9EBE-4F279E06A442}"/>
    <dgm:cxn modelId="{41077CFA-0893-4CBF-9339-9938578ACEF2}" type="presOf" srcId="{901250F1-7ED3-4F75-BA19-E7C04F6C43FB}" destId="{11635AC3-4D3E-4A09-87FD-098C74937E4C}" srcOrd="0" destOrd="0" presId="urn:microsoft.com/office/officeart/2005/8/layout/process5"/>
    <dgm:cxn modelId="{BD18FCFA-9E69-4AFA-8CC3-50EFFFA661F7}" srcId="{6157E323-DC33-4E19-BB44-4472AA0CF5B7}" destId="{FD9578BC-742A-4A36-9E7B-A4C13C3380CA}" srcOrd="2" destOrd="0" parTransId="{E687EEB0-3808-4FA0-A7D9-801FC1D37BD8}" sibTransId="{DC28B2BE-9DB5-4DFA-9858-95C78D58F974}"/>
    <dgm:cxn modelId="{7E5013FD-E079-4721-A8F0-C7906DDF1938}" type="presOf" srcId="{DC28B2BE-9DB5-4DFA-9858-95C78D58F974}" destId="{F235C8FD-AD36-4953-8ECF-ABBC264A2F97}" srcOrd="0" destOrd="0" presId="urn:microsoft.com/office/officeart/2005/8/layout/process5"/>
    <dgm:cxn modelId="{6F56AADD-65EC-4A86-BAD2-A60D94639E00}" type="presParOf" srcId="{8FD2CD43-E4CF-4B0B-AB1D-1706FC4C160D}" destId="{495D4900-8FA8-4B45-A6FD-EC3088AC2D1A}" srcOrd="0" destOrd="0" presId="urn:microsoft.com/office/officeart/2005/8/layout/process5"/>
    <dgm:cxn modelId="{1C745B02-CDBB-46A6-BA42-4B1A0B78EE88}" type="presParOf" srcId="{8FD2CD43-E4CF-4B0B-AB1D-1706FC4C160D}" destId="{F380CEC8-1289-4AC7-B157-1FC33A697C91}" srcOrd="1" destOrd="0" presId="urn:microsoft.com/office/officeart/2005/8/layout/process5"/>
    <dgm:cxn modelId="{12A90A32-E03C-41A4-A08C-F84E97037416}" type="presParOf" srcId="{F380CEC8-1289-4AC7-B157-1FC33A697C91}" destId="{D57E941C-12F3-4D11-8C7B-12BB68AF82D7}" srcOrd="0" destOrd="0" presId="urn:microsoft.com/office/officeart/2005/8/layout/process5"/>
    <dgm:cxn modelId="{C0AE8E57-0CE7-41E5-A661-2EAC373C7AF5}" type="presParOf" srcId="{8FD2CD43-E4CF-4B0B-AB1D-1706FC4C160D}" destId="{05C0492C-E09A-4EEC-A573-07011E559F0E}" srcOrd="2" destOrd="0" presId="urn:microsoft.com/office/officeart/2005/8/layout/process5"/>
    <dgm:cxn modelId="{2A861A97-D474-4ADB-A0E4-1EF6C3A9ED59}" type="presParOf" srcId="{8FD2CD43-E4CF-4B0B-AB1D-1706FC4C160D}" destId="{3D185A30-77BD-4AFD-8C68-621F24BA7B4E}" srcOrd="3" destOrd="0" presId="urn:microsoft.com/office/officeart/2005/8/layout/process5"/>
    <dgm:cxn modelId="{C7171A45-DB7D-4BF3-8BE3-B4AF51E8F953}" type="presParOf" srcId="{3D185A30-77BD-4AFD-8C68-621F24BA7B4E}" destId="{F2792C80-B1F2-4643-AA8D-5698A10FC00B}" srcOrd="0" destOrd="0" presId="urn:microsoft.com/office/officeart/2005/8/layout/process5"/>
    <dgm:cxn modelId="{E92A2162-6B4C-4FDE-B472-14499F46A231}" type="presParOf" srcId="{8FD2CD43-E4CF-4B0B-AB1D-1706FC4C160D}" destId="{05189C71-B846-45DF-BA1E-E9C8A874201F}" srcOrd="4" destOrd="0" presId="urn:microsoft.com/office/officeart/2005/8/layout/process5"/>
    <dgm:cxn modelId="{94CED675-F2D0-4A01-A340-75F5918D0716}" type="presParOf" srcId="{8FD2CD43-E4CF-4B0B-AB1D-1706FC4C160D}" destId="{F235C8FD-AD36-4953-8ECF-ABBC264A2F97}" srcOrd="5" destOrd="0" presId="urn:microsoft.com/office/officeart/2005/8/layout/process5"/>
    <dgm:cxn modelId="{1B878A27-6E1A-4A8E-8C40-B7440EC23400}" type="presParOf" srcId="{F235C8FD-AD36-4953-8ECF-ABBC264A2F97}" destId="{EF762E41-FFBA-4074-B59C-2A751863FA0D}" srcOrd="0" destOrd="0" presId="urn:microsoft.com/office/officeart/2005/8/layout/process5"/>
    <dgm:cxn modelId="{4C5C8983-53A0-4DC7-BA99-8EF3C1C268B4}" type="presParOf" srcId="{8FD2CD43-E4CF-4B0B-AB1D-1706FC4C160D}" destId="{779E3D33-FD2A-43B8-A274-4FBC8A5F4285}" srcOrd="6" destOrd="0" presId="urn:microsoft.com/office/officeart/2005/8/layout/process5"/>
    <dgm:cxn modelId="{F5EA3089-51CB-4820-8F1C-3B900E40146C}" type="presParOf" srcId="{8FD2CD43-E4CF-4B0B-AB1D-1706FC4C160D}" destId="{11635AC3-4D3E-4A09-87FD-098C74937E4C}" srcOrd="7" destOrd="0" presId="urn:microsoft.com/office/officeart/2005/8/layout/process5"/>
    <dgm:cxn modelId="{3EEEE832-6E45-43B6-9073-C49F69BC960C}" type="presParOf" srcId="{11635AC3-4D3E-4A09-87FD-098C74937E4C}" destId="{CADFC4D5-22C1-466B-8742-5B31BD3A1417}" srcOrd="0" destOrd="0" presId="urn:microsoft.com/office/officeart/2005/8/layout/process5"/>
    <dgm:cxn modelId="{062DAABA-6FD1-401A-8405-5D17C4BD290F}" type="presParOf" srcId="{8FD2CD43-E4CF-4B0B-AB1D-1706FC4C160D}" destId="{C2AFE386-F818-4628-A395-4B48675E0FC3}" srcOrd="8" destOrd="0" presId="urn:microsoft.com/office/officeart/2005/8/layout/process5"/>
    <dgm:cxn modelId="{E2CFB708-D7C6-4587-9173-0192061F1A57}" type="presParOf" srcId="{8FD2CD43-E4CF-4B0B-AB1D-1706FC4C160D}" destId="{6CF01A24-D2A6-4280-B630-81DB9902B83A}" srcOrd="9" destOrd="0" presId="urn:microsoft.com/office/officeart/2005/8/layout/process5"/>
    <dgm:cxn modelId="{EF362893-9C09-42E3-B809-FD9F25FABA05}" type="presParOf" srcId="{6CF01A24-D2A6-4280-B630-81DB9902B83A}" destId="{8F586268-0ABF-4B04-9F6C-F218DF5117F7}" srcOrd="0" destOrd="0" presId="urn:microsoft.com/office/officeart/2005/8/layout/process5"/>
    <dgm:cxn modelId="{73B392E5-4D7D-4FE7-BDC6-0BE1A830E845}" type="presParOf" srcId="{8FD2CD43-E4CF-4B0B-AB1D-1706FC4C160D}" destId="{B2F88FE0-BEF8-4314-B624-4ADCC3470790}" srcOrd="10" destOrd="0" presId="urn:microsoft.com/office/officeart/2005/8/layout/process5"/>
    <dgm:cxn modelId="{292D495B-BAFC-4062-B0B8-0FF5E8A74BC2}" type="presParOf" srcId="{8FD2CD43-E4CF-4B0B-AB1D-1706FC4C160D}" destId="{B352237E-C36B-4DCE-8254-DF62649AB452}" srcOrd="11" destOrd="0" presId="urn:microsoft.com/office/officeart/2005/8/layout/process5"/>
    <dgm:cxn modelId="{5E2C118C-80D9-4A2C-88F4-26BB04E20061}" type="presParOf" srcId="{B352237E-C36B-4DCE-8254-DF62649AB452}" destId="{0AAA48CD-A45E-4F38-B4F7-2141562B4173}" srcOrd="0" destOrd="0" presId="urn:microsoft.com/office/officeart/2005/8/layout/process5"/>
    <dgm:cxn modelId="{F4E2B675-B615-410E-B230-F6CD44EDDDCC}" type="presParOf" srcId="{8FD2CD43-E4CF-4B0B-AB1D-1706FC4C160D}" destId="{663D6FA1-A91C-4E9E-AC05-FDB755823ACB}" srcOrd="12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95D4900-8FA8-4B45-A6FD-EC3088AC2D1A}">
      <dsp:nvSpPr>
        <dsp:cNvPr id="0" name=""/>
        <dsp:cNvSpPr/>
      </dsp:nvSpPr>
      <dsp:spPr>
        <a:xfrm>
          <a:off x="4338" y="501763"/>
          <a:ext cx="1896920" cy="1138152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/>
            <a:t>Gather information</a:t>
          </a:r>
        </a:p>
      </dsp:txBody>
      <dsp:txXfrm>
        <a:off x="37673" y="535098"/>
        <a:ext cx="1830250" cy="1071482"/>
      </dsp:txXfrm>
    </dsp:sp>
    <dsp:sp modelId="{F380CEC8-1289-4AC7-B157-1FC33A697C91}">
      <dsp:nvSpPr>
        <dsp:cNvPr id="0" name=""/>
        <dsp:cNvSpPr/>
      </dsp:nvSpPr>
      <dsp:spPr>
        <a:xfrm>
          <a:off x="2068187" y="835621"/>
          <a:ext cx="402147" cy="4704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700" kern="1200"/>
        </a:p>
      </dsp:txBody>
      <dsp:txXfrm>
        <a:off x="2068187" y="929708"/>
        <a:ext cx="281503" cy="282262"/>
      </dsp:txXfrm>
    </dsp:sp>
    <dsp:sp modelId="{05C0492C-E09A-4EEC-A573-07011E559F0E}">
      <dsp:nvSpPr>
        <dsp:cNvPr id="0" name=""/>
        <dsp:cNvSpPr/>
      </dsp:nvSpPr>
      <dsp:spPr>
        <a:xfrm>
          <a:off x="2660027" y="501763"/>
          <a:ext cx="1896920" cy="1138152"/>
        </a:xfrm>
        <a:prstGeom prst="roundRect">
          <a:avLst>
            <a:gd name="adj" fmla="val 10000"/>
          </a:avLst>
        </a:prstGeom>
        <a:solidFill>
          <a:schemeClr val="accent2">
            <a:hueOff val="-147116"/>
            <a:satOff val="703"/>
            <a:lumOff val="98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/>
            <a:t>Set up team</a:t>
          </a:r>
        </a:p>
      </dsp:txBody>
      <dsp:txXfrm>
        <a:off x="2693362" y="535098"/>
        <a:ext cx="1830250" cy="1071482"/>
      </dsp:txXfrm>
    </dsp:sp>
    <dsp:sp modelId="{3D185A30-77BD-4AFD-8C68-621F24BA7B4E}">
      <dsp:nvSpPr>
        <dsp:cNvPr id="0" name=""/>
        <dsp:cNvSpPr/>
      </dsp:nvSpPr>
      <dsp:spPr>
        <a:xfrm>
          <a:off x="4723876" y="835621"/>
          <a:ext cx="402147" cy="4704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-176539"/>
            <a:satOff val="844"/>
            <a:lumOff val="1177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700" kern="1200"/>
        </a:p>
      </dsp:txBody>
      <dsp:txXfrm>
        <a:off x="4723876" y="929708"/>
        <a:ext cx="281503" cy="282262"/>
      </dsp:txXfrm>
    </dsp:sp>
    <dsp:sp modelId="{05189C71-B846-45DF-BA1E-E9C8A874201F}">
      <dsp:nvSpPr>
        <dsp:cNvPr id="0" name=""/>
        <dsp:cNvSpPr/>
      </dsp:nvSpPr>
      <dsp:spPr>
        <a:xfrm>
          <a:off x="5315715" y="501763"/>
          <a:ext cx="1896920" cy="1138152"/>
        </a:xfrm>
        <a:prstGeom prst="roundRect">
          <a:avLst>
            <a:gd name="adj" fmla="val 10000"/>
          </a:avLst>
        </a:prstGeom>
        <a:solidFill>
          <a:schemeClr val="accent2">
            <a:hueOff val="-294232"/>
            <a:satOff val="1406"/>
            <a:lumOff val="1961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/>
            <a:t>Plan project</a:t>
          </a:r>
        </a:p>
      </dsp:txBody>
      <dsp:txXfrm>
        <a:off x="5349050" y="535098"/>
        <a:ext cx="1830250" cy="1071482"/>
      </dsp:txXfrm>
    </dsp:sp>
    <dsp:sp modelId="{F235C8FD-AD36-4953-8ECF-ABBC264A2F97}">
      <dsp:nvSpPr>
        <dsp:cNvPr id="0" name=""/>
        <dsp:cNvSpPr/>
      </dsp:nvSpPr>
      <dsp:spPr>
        <a:xfrm>
          <a:off x="7379564" y="835621"/>
          <a:ext cx="402147" cy="4704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-353078"/>
            <a:satOff val="1687"/>
            <a:lumOff val="2353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700" kern="1200"/>
        </a:p>
      </dsp:txBody>
      <dsp:txXfrm>
        <a:off x="7379564" y="929708"/>
        <a:ext cx="281503" cy="282262"/>
      </dsp:txXfrm>
    </dsp:sp>
    <dsp:sp modelId="{779E3D33-FD2A-43B8-A274-4FBC8A5F4285}">
      <dsp:nvSpPr>
        <dsp:cNvPr id="0" name=""/>
        <dsp:cNvSpPr/>
      </dsp:nvSpPr>
      <dsp:spPr>
        <a:xfrm>
          <a:off x="7971404" y="501763"/>
          <a:ext cx="1896920" cy="1138152"/>
        </a:xfrm>
        <a:prstGeom prst="roundRect">
          <a:avLst>
            <a:gd name="adj" fmla="val 10000"/>
          </a:avLst>
        </a:prstGeom>
        <a:solidFill>
          <a:schemeClr val="accent2">
            <a:hueOff val="-441348"/>
            <a:satOff val="2109"/>
            <a:lumOff val="2941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/>
            <a:t>Meet with department</a:t>
          </a:r>
        </a:p>
      </dsp:txBody>
      <dsp:txXfrm>
        <a:off x="8004739" y="535098"/>
        <a:ext cx="1830250" cy="1071482"/>
      </dsp:txXfrm>
    </dsp:sp>
    <dsp:sp modelId="{11635AC3-4D3E-4A09-87FD-098C74937E4C}">
      <dsp:nvSpPr>
        <dsp:cNvPr id="0" name=""/>
        <dsp:cNvSpPr/>
      </dsp:nvSpPr>
      <dsp:spPr>
        <a:xfrm rot="5400000">
          <a:off x="8718790" y="1772700"/>
          <a:ext cx="402147" cy="4704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-529618"/>
            <a:satOff val="2531"/>
            <a:lumOff val="353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700" kern="1200"/>
        </a:p>
      </dsp:txBody>
      <dsp:txXfrm rot="-5400000">
        <a:off x="8778733" y="1806844"/>
        <a:ext cx="282262" cy="281503"/>
      </dsp:txXfrm>
    </dsp:sp>
    <dsp:sp modelId="{C2AFE386-F818-4628-A395-4B48675E0FC3}">
      <dsp:nvSpPr>
        <dsp:cNvPr id="0" name=""/>
        <dsp:cNvSpPr/>
      </dsp:nvSpPr>
      <dsp:spPr>
        <a:xfrm>
          <a:off x="7971404" y="2398684"/>
          <a:ext cx="1896920" cy="1138152"/>
        </a:xfrm>
        <a:prstGeom prst="roundRect">
          <a:avLst>
            <a:gd name="adj" fmla="val 10000"/>
          </a:avLst>
        </a:prstGeom>
        <a:solidFill>
          <a:schemeClr val="accent2">
            <a:hueOff val="-588464"/>
            <a:satOff val="2812"/>
            <a:lumOff val="3922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/>
            <a:t>Present to other departments</a:t>
          </a:r>
        </a:p>
      </dsp:txBody>
      <dsp:txXfrm>
        <a:off x="8004739" y="2432019"/>
        <a:ext cx="1830250" cy="1071482"/>
      </dsp:txXfrm>
    </dsp:sp>
    <dsp:sp modelId="{6CF01A24-D2A6-4280-B630-81DB9902B83A}">
      <dsp:nvSpPr>
        <dsp:cNvPr id="0" name=""/>
        <dsp:cNvSpPr/>
      </dsp:nvSpPr>
      <dsp:spPr>
        <a:xfrm rot="10800000">
          <a:off x="7402327" y="2732542"/>
          <a:ext cx="402147" cy="4704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-706157"/>
            <a:satOff val="3374"/>
            <a:lumOff val="4706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700" kern="1200"/>
        </a:p>
      </dsp:txBody>
      <dsp:txXfrm rot="10800000">
        <a:off x="7522971" y="2826629"/>
        <a:ext cx="281503" cy="282262"/>
      </dsp:txXfrm>
    </dsp:sp>
    <dsp:sp modelId="{B2F88FE0-BEF8-4314-B624-4ADCC3470790}">
      <dsp:nvSpPr>
        <dsp:cNvPr id="0" name=""/>
        <dsp:cNvSpPr/>
      </dsp:nvSpPr>
      <dsp:spPr>
        <a:xfrm>
          <a:off x="5315715" y="2398684"/>
          <a:ext cx="1896920" cy="1138152"/>
        </a:xfrm>
        <a:prstGeom prst="roundRect">
          <a:avLst>
            <a:gd name="adj" fmla="val 10000"/>
          </a:avLst>
        </a:prstGeom>
        <a:solidFill>
          <a:schemeClr val="accent2">
            <a:hueOff val="-735580"/>
            <a:satOff val="3515"/>
            <a:lumOff val="4902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/>
            <a:t>Carry out project</a:t>
          </a:r>
        </a:p>
      </dsp:txBody>
      <dsp:txXfrm>
        <a:off x="5349050" y="2432019"/>
        <a:ext cx="1830250" cy="1071482"/>
      </dsp:txXfrm>
    </dsp:sp>
    <dsp:sp modelId="{B352237E-C36B-4DCE-8254-DF62649AB452}">
      <dsp:nvSpPr>
        <dsp:cNvPr id="0" name=""/>
        <dsp:cNvSpPr/>
      </dsp:nvSpPr>
      <dsp:spPr>
        <a:xfrm rot="10800000">
          <a:off x="4746639" y="2732542"/>
          <a:ext cx="402147" cy="4704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-882696"/>
            <a:satOff val="4218"/>
            <a:lumOff val="5883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700" kern="1200"/>
        </a:p>
      </dsp:txBody>
      <dsp:txXfrm rot="10800000">
        <a:off x="4867283" y="2826629"/>
        <a:ext cx="281503" cy="282262"/>
      </dsp:txXfrm>
    </dsp:sp>
    <dsp:sp modelId="{663D6FA1-A91C-4E9E-AC05-FDB755823ACB}">
      <dsp:nvSpPr>
        <dsp:cNvPr id="0" name=""/>
        <dsp:cNvSpPr/>
      </dsp:nvSpPr>
      <dsp:spPr>
        <a:xfrm>
          <a:off x="2660027" y="2398684"/>
          <a:ext cx="1896920" cy="1138152"/>
        </a:xfrm>
        <a:prstGeom prst="roundRect">
          <a:avLst>
            <a:gd name="adj" fmla="val 10000"/>
          </a:avLst>
        </a:prstGeom>
        <a:solidFill>
          <a:schemeClr val="accent2">
            <a:hueOff val="-882696"/>
            <a:satOff val="4218"/>
            <a:lumOff val="5883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marL="0" lvl="0" indent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/>
            <a:t>Celebrate and evaluate</a:t>
          </a:r>
        </a:p>
      </dsp:txBody>
      <dsp:txXfrm>
        <a:off x="2693362" y="2432019"/>
        <a:ext cx="1830250" cy="107148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77E35213-7C3F-448B-8866-7117B8104F13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103427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C4BA49-B9EC-4A61-9B27-068D91DF3CD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273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9F7A4-B136-433E-A6E7-3D5C52E2E83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534445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666A-FF3A-4774-8256-E3F150EBACBE}" type="datetimeFigureOut">
              <a:rPr lang="en-US" smtClean="0"/>
              <a:t>11/17/2021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4B2DD-8899-4A94-9839-E531553342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7747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97D42-0835-494D-96B6-5712AEB0454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58853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ED784-B4BC-4B14-9B23-FF2F461BF10E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19786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E519C-7985-47C5-AE19-930E1CCCD6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3015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446CB-2C8D-4C3B-A299-5D7F6AE431C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46565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0192E-451B-4E33-8AF9-0FE97F017F3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14349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8E9636-F202-49F9-B750-DA8CC9D06EC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1331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4AA2D-4BEA-4D5D-874A-21B15B8461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1099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E519C-7985-47C5-AE19-930E1CCCD6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40438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C5CE519C-7985-47C5-AE19-930E1CCCD6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3165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2" r:id="rId1"/>
    <p:sldLayoutId id="2147483823" r:id="rId2"/>
    <p:sldLayoutId id="2147483824" r:id="rId3"/>
    <p:sldLayoutId id="2147483825" r:id="rId4"/>
    <p:sldLayoutId id="2147483826" r:id="rId5"/>
    <p:sldLayoutId id="2147483827" r:id="rId6"/>
    <p:sldLayoutId id="2147483828" r:id="rId7"/>
    <p:sldLayoutId id="2147483829" r:id="rId8"/>
    <p:sldLayoutId id="2147483830" r:id="rId9"/>
    <p:sldLayoutId id="2147483831" r:id="rId10"/>
    <p:sldLayoutId id="2147483832" r:id="rId11"/>
    <p:sldLayoutId id="214748383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Community Service Committee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Service Projects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802426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Present to other departments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Consult with team leader about the best way to communicate</a:t>
            </a:r>
          </a:p>
          <a:p>
            <a:pPr lvl="0"/>
            <a:r>
              <a:rPr lang="en-US"/>
              <a:t>Team leader may bring up at next team leaders’ meeting</a:t>
            </a:r>
          </a:p>
          <a:p>
            <a:pPr lvl="0"/>
            <a:r>
              <a:rPr lang="en-US"/>
              <a:t>Method will depend on the project and the decisions made in the department meeting</a:t>
            </a:r>
          </a:p>
        </p:txBody>
      </p:sp>
    </p:spTree>
    <p:extLst>
      <p:ext uri="{BB962C8B-B14F-4D97-AF65-F5344CB8AC3E}">
        <p14:creationId xmlns:p14="http://schemas.microsoft.com/office/powerpoint/2010/main" val="71056540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Carry out project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Gathering supplies</a:t>
            </a:r>
          </a:p>
          <a:p>
            <a:pPr lvl="0"/>
            <a:r>
              <a:rPr lang="en-US"/>
              <a:t>Making posters to promote the project</a:t>
            </a:r>
          </a:p>
          <a:p>
            <a:pPr lvl="0"/>
            <a:r>
              <a:rPr lang="en-US"/>
              <a:t>Tracking progress</a:t>
            </a:r>
          </a:p>
          <a:p>
            <a:pPr lvl="0"/>
            <a:r>
              <a:rPr lang="en-US"/>
              <a:t>Making announcements to the entire company</a:t>
            </a:r>
          </a:p>
          <a:p>
            <a:pPr lvl="0"/>
            <a:r>
              <a:rPr lang="en-US"/>
              <a:t>Attending and participating in project events, such as cleanups or work parties</a:t>
            </a:r>
          </a:p>
        </p:txBody>
      </p:sp>
    </p:spTree>
    <p:extLst>
      <p:ext uri="{BB962C8B-B14F-4D97-AF65-F5344CB8AC3E}">
        <p14:creationId xmlns:p14="http://schemas.microsoft.com/office/powerpoint/2010/main" val="428149075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Celebrate and evaluate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Concluding activity</a:t>
            </a:r>
          </a:p>
          <a:p>
            <a:pPr lvl="0"/>
            <a:r>
              <a:rPr lang="en-US"/>
              <a:t>Treats to share to celebrate success </a:t>
            </a:r>
          </a:p>
          <a:p>
            <a:pPr lvl="0"/>
            <a:r>
              <a:rPr lang="en-US"/>
              <a:t>Informal discussion of results</a:t>
            </a:r>
          </a:p>
          <a:p>
            <a:pPr lvl="1"/>
            <a:r>
              <a:rPr lang="en-US"/>
              <a:t>What might be done better next time</a:t>
            </a:r>
          </a:p>
          <a:p>
            <a:pPr lvl="1"/>
            <a:r>
              <a:rPr lang="en-US"/>
              <a:t>Projects for next year</a:t>
            </a:r>
          </a:p>
        </p:txBody>
      </p:sp>
    </p:spTree>
    <p:extLst>
      <p:ext uri="{BB962C8B-B14F-4D97-AF65-F5344CB8AC3E}">
        <p14:creationId xmlns:p14="http://schemas.microsoft.com/office/powerpoint/2010/main" val="12184093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Service Project Goals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Familiarize you with the concept of service</a:t>
            </a:r>
          </a:p>
          <a:p>
            <a:pPr lvl="0"/>
            <a:r>
              <a:rPr lang="en-US"/>
              <a:t>Make service a part of your life</a:t>
            </a:r>
          </a:p>
          <a:p>
            <a:pPr lvl="0"/>
            <a:r>
              <a:rPr lang="en-US"/>
              <a:t>Engage and motivate you</a:t>
            </a:r>
          </a:p>
          <a:p>
            <a:pPr lvl="0"/>
            <a:r>
              <a:rPr lang="en-US"/>
              <a:t>Build a sense of teamwork among all employees across departments</a:t>
            </a:r>
          </a:p>
          <a:p>
            <a:pPr lvl="0"/>
            <a:r>
              <a:rPr lang="en-US"/>
              <a:t>Provide appropriate skills development</a:t>
            </a:r>
          </a:p>
          <a:p>
            <a:pPr lvl="0"/>
            <a:r>
              <a:rPr lang="en-US"/>
              <a:t>Meet genuine needs</a:t>
            </a:r>
          </a:p>
        </p:txBody>
      </p:sp>
    </p:spTree>
    <p:extLst>
      <p:ext uri="{BB962C8B-B14F-4D97-AF65-F5344CB8AC3E}">
        <p14:creationId xmlns:p14="http://schemas.microsoft.com/office/powerpoint/2010/main" val="39797970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Service Project Process</a:t>
            </a:r>
          </a:p>
        </p:txBody>
      </p:sp>
      <p:graphicFrame>
        <p:nvGraphicFramePr>
          <p:cNvPr id="12" name="Content Placeholder 11" descr="Process diagram consisting of these seven steps in order: Gather information, Set up team, Plan project, Meet with department, Present to other departments, Carry out project, Celebrate and evaluate.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06748928"/>
              </p:ext>
            </p:extLst>
          </p:nvPr>
        </p:nvGraphicFramePr>
        <p:xfrm>
          <a:off x="1143000" y="2057400"/>
          <a:ext cx="9872663" cy="4038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308721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Gather information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Questions for Team Leaders</a:t>
            </a:r>
          </a:p>
          <a:p>
            <a:pPr lvl="1"/>
            <a:r>
              <a:rPr lang="en-US"/>
              <a:t>How much time do you want/have available to spend?</a:t>
            </a:r>
          </a:p>
          <a:p>
            <a:pPr lvl="1"/>
            <a:r>
              <a:rPr lang="en-US"/>
              <a:t>How much time do you want your team to spend?</a:t>
            </a:r>
          </a:p>
          <a:p>
            <a:pPr lvl="1"/>
            <a:r>
              <a:rPr lang="en-US"/>
              <a:t>Do you have a project you have always wanted to do?</a:t>
            </a:r>
          </a:p>
          <a:p>
            <a:pPr lvl="1"/>
            <a:r>
              <a:rPr lang="en-US"/>
              <a:t>Is there a project you are already doing (or already plan to do) that we can help with?</a:t>
            </a:r>
          </a:p>
          <a:p>
            <a:pPr lvl="1"/>
            <a:r>
              <a:rPr lang="en-US"/>
              <a:t>How much do you want the team to be involved in choosing the project?</a:t>
            </a:r>
          </a:p>
        </p:txBody>
      </p:sp>
    </p:spTree>
    <p:extLst>
      <p:ext uri="{BB962C8B-B14F-4D97-AF65-F5344CB8AC3E}">
        <p14:creationId xmlns:p14="http://schemas.microsoft.com/office/powerpoint/2010/main" val="7444962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Gather information (continued)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lvl="0"/>
            <a:r>
              <a:rPr lang="en-US"/>
              <a:t>Questions for Department Reps</a:t>
            </a:r>
          </a:p>
          <a:p>
            <a:pPr lvl="1"/>
            <a:r>
              <a:rPr lang="en-US"/>
              <a:t>What kinds of things are your employees interested in?</a:t>
            </a:r>
          </a:p>
          <a:p>
            <a:pPr lvl="1"/>
            <a:r>
              <a:rPr lang="en-US"/>
              <a:t>What is the skill level of your employees?</a:t>
            </a:r>
          </a:p>
          <a:p>
            <a:pPr lvl="1"/>
            <a:r>
              <a:rPr lang="en-US"/>
              <a:t>What is the commitment level of your employees?</a:t>
            </a:r>
          </a:p>
          <a:p>
            <a:pPr lvl="1"/>
            <a:r>
              <a:rPr lang="en-US"/>
              <a:t>What type of project do you see as being successful for these employees (collection, activity, fundraising; see Resource notebook)?</a:t>
            </a:r>
          </a:p>
          <a:p>
            <a:pPr lvl="1"/>
            <a:r>
              <a:rPr lang="en-US"/>
              <a:t>Can you recommend an employee who would be a good Community Service planner for your department?</a:t>
            </a:r>
          </a:p>
        </p:txBody>
      </p:sp>
    </p:spTree>
    <p:extLst>
      <p:ext uri="{BB962C8B-B14F-4D97-AF65-F5344CB8AC3E}">
        <p14:creationId xmlns:p14="http://schemas.microsoft.com/office/powerpoint/2010/main" val="1013778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Set up team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Contact people recommended as department reps</a:t>
            </a:r>
          </a:p>
          <a:p>
            <a:pPr lvl="0"/>
            <a:r>
              <a:rPr lang="en-US"/>
              <a:t>Pursue leads until all positions are filled</a:t>
            </a:r>
          </a:p>
        </p:txBody>
      </p:sp>
    </p:spTree>
    <p:extLst>
      <p:ext uri="{BB962C8B-B14F-4D97-AF65-F5344CB8AC3E}">
        <p14:creationId xmlns:p14="http://schemas.microsoft.com/office/powerpoint/2010/main" val="36836382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Plan project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lvl="0"/>
            <a:r>
              <a:rPr lang="en-US"/>
              <a:t>When will the project begin and end?</a:t>
            </a:r>
          </a:p>
          <a:p>
            <a:pPr lvl="0"/>
            <a:r>
              <a:rPr lang="en-US"/>
              <a:t>When will the project be introduced to the employees?</a:t>
            </a:r>
          </a:p>
          <a:p>
            <a:pPr lvl="0"/>
            <a:r>
              <a:rPr lang="en-US"/>
              <a:t>How much input will the employees have in the choice of the project?</a:t>
            </a:r>
          </a:p>
          <a:p>
            <a:pPr lvl="1"/>
            <a:r>
              <a:rPr lang="en-US"/>
              <a:t>If no employee input, select a project</a:t>
            </a:r>
          </a:p>
          <a:p>
            <a:pPr lvl="1"/>
            <a:r>
              <a:rPr lang="en-US"/>
              <a:t>If some employee input, select a few projects to choose from</a:t>
            </a:r>
          </a:p>
          <a:p>
            <a:pPr lvl="0"/>
            <a:r>
              <a:rPr lang="en-US"/>
              <a:t>What tasks will be involved in carrying out the project?</a:t>
            </a:r>
          </a:p>
          <a:p>
            <a:pPr lvl="0"/>
            <a:r>
              <a:rPr lang="en-US"/>
              <a:t>Who will do those tasks?</a:t>
            </a:r>
          </a:p>
        </p:txBody>
      </p:sp>
    </p:spTree>
    <p:extLst>
      <p:ext uri="{BB962C8B-B14F-4D97-AF65-F5344CB8AC3E}">
        <p14:creationId xmlns:p14="http://schemas.microsoft.com/office/powerpoint/2010/main" val="17046012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Meet with department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Introduce the project to the employees</a:t>
            </a:r>
          </a:p>
          <a:p>
            <a:pPr lvl="1"/>
            <a:r>
              <a:rPr lang="en-US"/>
              <a:t>Writing about experiences</a:t>
            </a:r>
          </a:p>
          <a:p>
            <a:pPr lvl="1"/>
            <a:r>
              <a:rPr lang="en-US"/>
              <a:t>Listing ideas about populations in need</a:t>
            </a:r>
          </a:p>
          <a:p>
            <a:pPr lvl="1"/>
            <a:r>
              <a:rPr lang="en-US"/>
              <a:t>Reading articles or inspirational stories</a:t>
            </a:r>
          </a:p>
          <a:p>
            <a:pPr lvl="0"/>
            <a:r>
              <a:rPr lang="en-US"/>
              <a:t>Outline the parameters of the project</a:t>
            </a:r>
          </a:p>
          <a:p>
            <a:pPr lvl="1"/>
            <a:r>
              <a:rPr lang="en-US"/>
              <a:t>Timeline</a:t>
            </a:r>
          </a:p>
          <a:p>
            <a:pPr lvl="1"/>
            <a:r>
              <a:rPr lang="en-US"/>
              <a:t>How much department time is involved?</a:t>
            </a:r>
          </a:p>
          <a:p>
            <a:pPr lvl="1"/>
            <a:r>
              <a:rPr lang="en-US"/>
              <a:t>Project participation extended to all employees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37097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Meet with department (continued)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Lead discussion</a:t>
            </a:r>
          </a:p>
          <a:p>
            <a:pPr lvl="1"/>
            <a:r>
              <a:rPr lang="en-US"/>
              <a:t>What kind of project do we want to do?</a:t>
            </a:r>
          </a:p>
          <a:p>
            <a:pPr lvl="1"/>
            <a:r>
              <a:rPr lang="en-US"/>
              <a:t>What need do we want to address?</a:t>
            </a:r>
          </a:p>
          <a:p>
            <a:pPr lvl="1"/>
            <a:r>
              <a:rPr lang="en-US"/>
              <a:t>What are the goals of this project?</a:t>
            </a:r>
          </a:p>
          <a:p>
            <a:pPr lvl="1"/>
            <a:r>
              <a:rPr lang="en-US"/>
              <a:t>What do we need to do to meet those goals?</a:t>
            </a:r>
          </a:p>
          <a:p>
            <a:pPr lvl="1"/>
            <a:r>
              <a:rPr lang="en-US"/>
              <a:t>Who will perform these tasks?</a:t>
            </a:r>
          </a:p>
          <a:p>
            <a:pPr lvl="1"/>
            <a:r>
              <a:rPr lang="en-US"/>
              <a:t>What materials will we need?</a:t>
            </a:r>
          </a:p>
          <a:p>
            <a:pPr lvl="1"/>
            <a:r>
              <a:rPr lang="en-US"/>
              <a:t>When will the tasks be performed?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9007991"/>
      </p:ext>
    </p:extLst>
  </p:cSld>
  <p:clrMapOvr>
    <a:masterClrMapping/>
  </p:clrMapOvr>
</p:sld>
</file>

<file path=ppt/theme/theme1.xml><?xml version="1.0" encoding="utf-8"?>
<a:theme xmlns:a="http://schemas.openxmlformats.org/drawingml/2006/main" name="Basis">
  <a:themeElements>
    <a:clrScheme name="Green">
      <a:dk1>
        <a:sysClr val="windowText" lastClr="000000"/>
      </a:dk1>
      <a:lt1>
        <a:sysClr val="window" lastClr="FFFFFF"/>
      </a:lt1>
      <a:dk2>
        <a:srgbClr val="455F51"/>
      </a:dk2>
      <a:lt2>
        <a:srgbClr val="E3DED1"/>
      </a:lt2>
      <a:accent1>
        <a:srgbClr val="549E39"/>
      </a:accent1>
      <a:accent2>
        <a:srgbClr val="8AB833"/>
      </a:accent2>
      <a:accent3>
        <a:srgbClr val="C0CF3A"/>
      </a:accent3>
      <a:accent4>
        <a:srgbClr val="029676"/>
      </a:accent4>
      <a:accent5>
        <a:srgbClr val="4AB5C4"/>
      </a:accent5>
      <a:accent6>
        <a:srgbClr val="0989B1"/>
      </a:accent6>
      <a:hlink>
        <a:srgbClr val="6B9F25"/>
      </a:hlink>
      <a:folHlink>
        <a:srgbClr val="BA6906"/>
      </a:folHlink>
    </a:clrScheme>
    <a:fontScheme name="Basis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is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90E45F77-AEFC-46EF-A7C1-5B338C297B02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>
  <documentManagement>
    <Stage-Notes xmlns="b49051fe-4646-4981-af49-10bb2dc6861b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826216A0906B04E89BB89C1075B88C4" ma:contentTypeVersion="" ma:contentTypeDescription="Create a new document." ma:contentTypeScope="" ma:versionID="21342baeeefee87134c2571e90364d9e">
  <xsd:schema xmlns:xsd="http://www.w3.org/2001/XMLSchema" xmlns:xs="http://www.w3.org/2001/XMLSchema" xmlns:p="http://schemas.microsoft.com/office/2006/metadata/properties" xmlns:ns2="b49051fe-4646-4981-af49-10bb2dc6861b" targetNamespace="http://schemas.microsoft.com/office/2006/metadata/properties" ma:root="true" ma:fieldsID="8cb98404e8479986d4d3fa8fd5071fe3" ns2:_="">
    <xsd:import namespace="b49051fe-4646-4981-af49-10bb2dc6861b"/>
    <xsd:element name="properties">
      <xsd:complexType>
        <xsd:sequence>
          <xsd:element name="documentManagement">
            <xsd:complexType>
              <xsd:all>
                <xsd:element ref="ns2:Stage-Notes" minOccurs="0"/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49051fe-4646-4981-af49-10bb2dc6861b" elementFormDefault="qualified">
    <xsd:import namespace="http://schemas.microsoft.com/office/2006/documentManagement/types"/>
    <xsd:import namespace="http://schemas.microsoft.com/office/infopath/2007/PartnerControls"/>
    <xsd:element name="Stage-Notes" ma:index="8" nillable="true" ma:displayName="Stage-Notes" ma:description="Optional status notes" ma:internalName="Stage_x002d_Notes">
      <xsd:simpleType>
        <xsd:restriction base="dms:Text">
          <xsd:maxLength value="50"/>
        </xsd:restriction>
      </xsd:simpleType>
    </xsd:element>
    <xsd:element name="SharedWithUsers" ma:index="9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0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D8A66895-4616-4804-9A3F-4A05639482BB}">
  <ds:schemaRefs>
    <ds:schemaRef ds:uri="http://schemas.microsoft.com/office/2006/metadata/properties"/>
    <ds:schemaRef ds:uri="b49051fe-4646-4981-af49-10bb2dc6861b"/>
  </ds:schemaRefs>
</ds:datastoreItem>
</file>

<file path=customXml/itemProps2.xml><?xml version="1.0" encoding="utf-8"?>
<ds:datastoreItem xmlns:ds="http://schemas.openxmlformats.org/officeDocument/2006/customXml" ds:itemID="{E3EB5887-028A-4FF8-8FCA-6DCE926ABDE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b49051fe-4646-4981-af49-10bb2dc6861b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0A6CA91-BE00-4CC6-B2DF-108B8A9E0FC8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Basis</Template>
  <TotalTime>18</TotalTime>
  <Words>512</Words>
  <Application>Microsoft Office PowerPoint</Application>
  <PresentationFormat>Widescreen</PresentationFormat>
  <Paragraphs>76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4" baseType="lpstr">
      <vt:lpstr>Corbel</vt:lpstr>
      <vt:lpstr>Basis</vt:lpstr>
      <vt:lpstr>Community Service Committee</vt:lpstr>
      <vt:lpstr>Service Project Goals</vt:lpstr>
      <vt:lpstr>Service Project Process</vt:lpstr>
      <vt:lpstr>Gather information</vt:lpstr>
      <vt:lpstr>Gather information (continued)</vt:lpstr>
      <vt:lpstr>Set up team</vt:lpstr>
      <vt:lpstr>Plan project</vt:lpstr>
      <vt:lpstr>Meet with department</vt:lpstr>
      <vt:lpstr>Meet with department (continued)</vt:lpstr>
      <vt:lpstr>Present to other departments</vt:lpstr>
      <vt:lpstr>Carry out project</vt:lpstr>
      <vt:lpstr>Celebrate and evaluate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Community Service Committee</dc:title>
  <cp:lastModifiedBy>Joan Lambert</cp:lastModifiedBy>
  <cp:revision>2</cp:revision>
  <dcterms:created xsi:type="dcterms:W3CDTF">2012-11-09T20:55:46Z</dcterms:created>
  <dcterms:modified xsi:type="dcterms:W3CDTF">2021-11-18T02:47:52Z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TC102862171033</vt:lpwstr>
  </property>
  <property fmtid="{D5CDD505-2E9C-101B-9397-08002B2CF9AE}" pid="3" name="ContentTypeId">
    <vt:lpwstr>0x0101008826216A0906B04E89BB89C1075B88C4</vt:lpwstr>
  </property>
  <property fmtid="{D5CDD505-2E9C-101B-9397-08002B2CF9AE}" pid="4" name="_dlc_DocIdItemGuid">
    <vt:lpwstr>c56d17e7-28a8-4572-9f92-242ba3b80b5c</vt:lpwstr>
  </property>
</Properties>
</file>

<file path=docProps/thumbnail.jpeg>
</file>